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8"/>
  </p:notesMasterIdLst>
  <p:handoutMasterIdLst>
    <p:handoutMasterId r:id="rId9"/>
  </p:handout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7F2"/>
    <a:srgbClr val="CCFFFF"/>
    <a:srgbClr val="CDACE6"/>
    <a:srgbClr val="FFD961"/>
    <a:srgbClr val="CCECFF"/>
    <a:srgbClr val="FFFF99"/>
    <a:srgbClr val="CCFFCC"/>
    <a:srgbClr val="66FFFF"/>
    <a:srgbClr val="FFD85D"/>
    <a:srgbClr val="FF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5559" autoAdjust="0"/>
  </p:normalViewPr>
  <p:slideViewPr>
    <p:cSldViewPr snapToGrid="0">
      <p:cViewPr varScale="1">
        <p:scale>
          <a:sx n="69" d="100"/>
          <a:sy n="69" d="100"/>
        </p:scale>
        <p:origin x="72" y="1068"/>
      </p:cViewPr>
      <p:guideLst>
        <p:guide orient="horz" pos="2160"/>
        <p:guide pos="2880"/>
        <p:guide orient="horz" pos="23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160" y="108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957" y="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r">
              <a:defRPr sz="1200"/>
            </a:lvl1pPr>
          </a:lstStyle>
          <a:p>
            <a:fld id="{B3AEDFFF-82FC-4C21-9268-F47C6EFE3712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2880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l">
              <a:defRPr sz="1200"/>
            </a:lvl1pPr>
          </a:lstStyle>
          <a:p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Arial Rounded MT Bold" panose="020F07040305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957" y="942880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r">
              <a:defRPr sz="1200"/>
            </a:lvl1pPr>
          </a:lstStyle>
          <a:p>
            <a:fld id="{604BBF83-BC78-4C62-9FB0-35415A27D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44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957" y="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r">
              <a:defRPr sz="1200"/>
            </a:lvl1pPr>
          </a:lstStyle>
          <a:p>
            <a:fld id="{4E58EEDB-3079-4726-A4BA-5F8BC3E8F0DB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4" tIns="45628" rIns="91254" bIns="456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0" y="4777032"/>
            <a:ext cx="5437187" cy="3908187"/>
          </a:xfrm>
          <a:prstGeom prst="rect">
            <a:avLst/>
          </a:prstGeom>
        </p:spPr>
        <p:txBody>
          <a:bodyPr vert="horz" lIns="91254" tIns="45628" rIns="91254" bIns="456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2880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957" y="9428804"/>
            <a:ext cx="2946135" cy="497838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r">
              <a:defRPr sz="1200"/>
            </a:lvl1pPr>
          </a:lstStyle>
          <a:p>
            <a:fld id="{32495F3F-AF0B-44C3-A685-A8F1830D8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7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「タイトル」スライド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44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57950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15" y="1085004"/>
            <a:ext cx="3464169" cy="2239564"/>
          </a:xfrm>
          <a:prstGeom prst="rect">
            <a:avLst/>
          </a:prstGeom>
        </p:spPr>
      </p:pic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53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91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ja-JP" altLang="en-US" dirty="0"/>
              <a:t>「縦書きタイトルと縦書きテキスト」スライド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3694" y="6470704"/>
            <a:ext cx="1615607" cy="274320"/>
          </a:xfrm>
        </p:spPr>
        <p:txBody>
          <a:bodyPr/>
          <a:lstStyle/>
          <a:p>
            <a:fld id="{C072C7B9-82AA-4622-A44A-6C6F8825B8F6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9301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85101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66675"/>
            <a:ext cx="431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50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33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「タイトルとコンテンツ」スライド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4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000" b="1" spc="200" baseline="0"/>
            </a:lvl1pPr>
          </a:lstStyle>
          <a:p>
            <a:r>
              <a:rPr lang="ja-JP" altLang="en-US" dirty="0"/>
              <a:t>「セクション見出し」スライド　小項目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57950" y="4960137"/>
            <a:ext cx="2400300" cy="1463040"/>
          </a:xfrm>
        </p:spPr>
        <p:txBody>
          <a:bodyPr lIns="91440" tIns="0" rIns="91440" bIns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大項目タイトル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</a:t>
            </a:r>
            <a:r>
              <a:rPr lang="ja-JP" altLang="en-US" dirty="0"/>
              <a:t>ｐｔ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7"/>
          <p:cNvCxnSpPr/>
          <p:nvPr userDrawn="1"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84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7290054" cy="1499616"/>
          </a:xfrm>
        </p:spPr>
        <p:txBody>
          <a:bodyPr/>
          <a:lstStyle/>
          <a:p>
            <a:r>
              <a:rPr lang="ja-JP" altLang="en-US" dirty="0"/>
              <a:t>「</a:t>
            </a:r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68096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91990" y="1799999"/>
            <a:ext cx="3566160" cy="4320000"/>
          </a:xfrm>
        </p:spPr>
        <p:txBody>
          <a:bodyPr/>
          <a:lstStyle/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8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7290054" cy="1499616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「比較」スライド　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8096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1" cap="none" baseline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68096" y="2700000"/>
            <a:ext cx="3566160" cy="3341572"/>
          </a:xfrm>
        </p:spPr>
        <p:txBody>
          <a:bodyPr/>
          <a:lstStyle>
            <a:lvl1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91990" y="1800000"/>
            <a:ext cx="3566160" cy="822960"/>
          </a:xfrm>
        </p:spPr>
        <p:txBody>
          <a:bodyPr lIns="137160" rIns="13716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lang="en-US" sz="2200" b="1" kern="1200" cap="none" baseline="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22pt</a:t>
            </a:r>
            <a:r>
              <a:rPr lang="ja-JP" altLang="en-US" dirty="0"/>
              <a:t>ボールド　アクセント</a:t>
            </a:r>
            <a:r>
              <a:rPr lang="en-US" altLang="ja-JP" dirty="0"/>
              <a:t>1</a:t>
            </a:r>
            <a:r>
              <a:rPr lang="ja-JP" altLang="en-US" dirty="0"/>
              <a:t>（色）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491990" y="2700000"/>
            <a:ext cx="3566160" cy="334157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>
              <a:defRPr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6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「タイトルのみ」スライド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30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12725"/>
            <a:ext cx="4318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021388"/>
            <a:ext cx="1441450" cy="684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350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68096" y="0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ja-JP" altLang="en-US" dirty="0"/>
              <a:t>「タイトル付きのコンテンツ」スライド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32pt</a:t>
            </a:r>
            <a:r>
              <a:rPr lang="ja-JP" altLang="en-US" dirty="0"/>
              <a:t>ボールド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インデント </a:t>
            </a:r>
            <a:r>
              <a:rPr lang="en-US" altLang="ja-JP" dirty="0"/>
              <a:t>2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インデント </a:t>
            </a:r>
            <a:r>
              <a:rPr lang="en-US" altLang="ja-JP" dirty="0"/>
              <a:t>3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  <a:p>
            <a:pPr lvl="3"/>
            <a:r>
              <a:rPr lang="ja-JP" altLang="en-US" dirty="0"/>
              <a:t>インデント </a:t>
            </a:r>
            <a:r>
              <a:rPr lang="en-US" altLang="ja-JP" dirty="0"/>
              <a:t>4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インデント </a:t>
            </a:r>
            <a:r>
              <a:rPr lang="en-US" altLang="ja-JP" dirty="0"/>
              <a:t>5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68096" y="1843314"/>
            <a:ext cx="3291840" cy="4176486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テキスト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5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dirty="0"/>
              <a:t>「セクション見出し」スライド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40</a:t>
            </a:r>
            <a:r>
              <a:rPr lang="ja-JP" altLang="en-US" dirty="0"/>
              <a:t>ｐｔボールド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サブタイトル　</a:t>
            </a:r>
            <a:r>
              <a:rPr lang="en-US" altLang="ja-JP" dirty="0"/>
              <a:t>MS</a:t>
            </a:r>
            <a:r>
              <a:rPr lang="ja-JP" altLang="en-US" dirty="0"/>
              <a:t> </a:t>
            </a:r>
            <a:r>
              <a:rPr lang="en-US" altLang="ja-JP" dirty="0"/>
              <a:t>P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C7B9-82AA-4622-A44A-6C6F8825B8F6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7"/>
          <p:cNvCxnSpPr/>
          <p:nvPr userDrawn="1"/>
        </p:nvCxnSpPr>
        <p:spPr>
          <a:xfrm flipV="1">
            <a:off x="6309182" y="4960138"/>
            <a:ext cx="0" cy="1463039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49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0"/>
            <a:ext cx="7290054" cy="1499616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ja-JP" altLang="en-US" dirty="0"/>
              <a:t>タイトル　</a:t>
            </a:r>
            <a:r>
              <a:rPr lang="en-US" altLang="ja-JP" dirty="0"/>
              <a:t>MS P</a:t>
            </a:r>
            <a:r>
              <a:rPr lang="ja-JP" altLang="en-US" dirty="0"/>
              <a:t>ゴシック </a:t>
            </a:r>
            <a:r>
              <a:rPr lang="en-US" altLang="ja-JP" dirty="0"/>
              <a:t>32pt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95692"/>
            <a:ext cx="7290055" cy="432569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20pt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16pt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　</a:t>
            </a:r>
            <a:r>
              <a:rPr lang="en-US" altLang="ja-JP" dirty="0"/>
              <a:t>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</a:t>
            </a:r>
            <a:r>
              <a:rPr lang="en-US" altLang="ja-JP" dirty="0"/>
              <a:t> MS</a:t>
            </a:r>
            <a:r>
              <a:rPr lang="ja-JP" altLang="en-US" dirty="0"/>
              <a:t>ゴシック</a:t>
            </a:r>
            <a:r>
              <a:rPr lang="en-US" altLang="ja-JP" dirty="0"/>
              <a:t>12pt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72C7B9-82AA-4622-A44A-6C6F8825B8F6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45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025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505820-7756-4358-8D3B-66222C0A916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5" y="195980"/>
            <a:ext cx="681535" cy="109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021388"/>
            <a:ext cx="144145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30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3200" b="1" kern="1200" cap="all" spc="100" baseline="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6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2CB1F01-1AC6-4C05-B791-0280DE956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4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BB411D69-6C9B-4BBF-8887-BD788254D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6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6F9573B-42B3-4BA4-A684-E9692F662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2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CAC11894-686F-4222-A8F9-2FCD787CF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74AC33A6-765F-407C-B790-0CA0FECAC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24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6AB21916-9F24-473C-A4F1-EB94B2C33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95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TNW">
  <a:themeElements>
    <a:clrScheme name="JOTNW">
      <a:dk1>
        <a:srgbClr val="000000"/>
      </a:dk1>
      <a:lt1>
        <a:srgbClr val="FFFFFF"/>
      </a:lt1>
      <a:dk2>
        <a:srgbClr val="00823C"/>
      </a:dk2>
      <a:lt2>
        <a:srgbClr val="6EAA46"/>
      </a:lt2>
      <a:accent1>
        <a:srgbClr val="000082"/>
      </a:accent1>
      <a:accent2>
        <a:srgbClr val="3296B9"/>
      </a:accent2>
      <a:accent3>
        <a:srgbClr val="5A37AF"/>
      </a:accent3>
      <a:accent4>
        <a:srgbClr val="B40F64"/>
      </a:accent4>
      <a:accent5>
        <a:srgbClr val="F0A519"/>
      </a:accent5>
      <a:accent6>
        <a:srgbClr val="BE0000"/>
      </a:accent6>
      <a:hlink>
        <a:srgbClr val="0028F0"/>
      </a:hlink>
      <a:folHlink>
        <a:srgbClr val="0028F0"/>
      </a:folHlink>
    </a:clrScheme>
    <a:fontScheme name="JOTNW">
      <a:majorFont>
        <a:latin typeface="ＭＳ Ｐゴシック"/>
        <a:ea typeface="ＭＳ Ｐゴシック"/>
        <a:cs typeface=""/>
      </a:majorFont>
      <a:minorFont>
        <a:latin typeface="ＭＳ ゴシック"/>
        <a:ea typeface="ＭＳ ゴシック"/>
        <a:cs typeface="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OTNW" id="{3370C017-3252-4A80-8C2F-25FE8B0DCE2C}" vid="{944E9AAA-3287-4FAF-9D7D-E411E4AC727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5491</TotalTime>
  <Words>0</Words>
  <Application>Microsoft Office PowerPoint</Application>
  <PresentationFormat>画面に合わせる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ＭＳ ゴシック</vt:lpstr>
      <vt:lpstr>Arial Rounded MT Bold</vt:lpstr>
      <vt:lpstr>Calibri</vt:lpstr>
      <vt:lpstr>Tw Cen MT</vt:lpstr>
      <vt:lpstr>Wingdings 3</vt:lpstr>
      <vt:lpstr>JOTNW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k-001</dc:creator>
  <cp:lastModifiedBy>ch-ninomiya</cp:lastModifiedBy>
  <cp:revision>284</cp:revision>
  <cp:lastPrinted>2017-02-16T07:33:07Z</cp:lastPrinted>
  <dcterms:created xsi:type="dcterms:W3CDTF">2014-03-28T07:30:46Z</dcterms:created>
  <dcterms:modified xsi:type="dcterms:W3CDTF">2019-11-14T10:32:38Z</dcterms:modified>
</cp:coreProperties>
</file>