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DE7F2"/>
    <a:srgbClr val="CCECFF"/>
    <a:srgbClr val="CCFFFF"/>
    <a:srgbClr val="CDACE6"/>
    <a:srgbClr val="FFD961"/>
    <a:srgbClr val="FFFF99"/>
    <a:srgbClr val="66FFFF"/>
    <a:srgbClr val="FFD85D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5559" autoAdjust="0"/>
  </p:normalViewPr>
  <p:slideViewPr>
    <p:cSldViewPr snapToGrid="0">
      <p:cViewPr varScale="1">
        <p:scale>
          <a:sx n="82" d="100"/>
          <a:sy n="82" d="100"/>
        </p:scale>
        <p:origin x="108" y="798"/>
      </p:cViewPr>
      <p:guideLst>
        <p:guide orient="horz" pos="2160"/>
        <p:guide pos="2880"/>
        <p:guide orient="horz" pos="23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60" y="1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93" y="4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/>
          <a:lstStyle>
            <a:lvl1pPr algn="r">
              <a:defRPr sz="1200"/>
            </a:lvl1pPr>
          </a:lstStyle>
          <a:p>
            <a:fld id="{B3AEDFFF-82FC-4C21-9268-F47C6EFE3712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374520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 anchor="b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93" y="9374520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 anchor="b"/>
          <a:lstStyle>
            <a:lvl1pPr algn="r">
              <a:defRPr sz="1200"/>
            </a:lvl1pPr>
          </a:lstStyle>
          <a:p>
            <a:fld id="{604BBF83-BC78-4C62-9FB0-35415A27D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4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3" y="4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/>
          <a:lstStyle>
            <a:lvl1pPr algn="r">
              <a:defRPr sz="1200"/>
            </a:lvl1pPr>
          </a:lstStyle>
          <a:p>
            <a:fld id="{4E58EEDB-3079-4726-A4BA-5F8BC3E8F0DB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7" tIns="45299" rIns="90597" bIns="452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55" y="4749530"/>
            <a:ext cx="5387666" cy="3885687"/>
          </a:xfrm>
          <a:prstGeom prst="rect">
            <a:avLst/>
          </a:prstGeom>
        </p:spPr>
        <p:txBody>
          <a:bodyPr vert="horz" lIns="90597" tIns="45299" rIns="90597" bIns="452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4520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3" y="9374520"/>
            <a:ext cx="2919302" cy="494972"/>
          </a:xfrm>
          <a:prstGeom prst="rect">
            <a:avLst/>
          </a:prstGeom>
        </p:spPr>
        <p:txBody>
          <a:bodyPr vert="horz" lIns="90597" tIns="45299" rIns="90597" bIns="45299" rtlCol="0" anchor="b"/>
          <a:lstStyle>
            <a:lvl1pPr algn="r">
              <a:defRPr sz="1200"/>
            </a:lvl1pPr>
          </a:lstStyle>
          <a:p>
            <a:fld id="{32495F3F-AF0B-44C3-A685-A8F1830D8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8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E525036-47CE-4D63-8EB3-A11D83F7C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FBF1BDD-78D6-4371-8233-E9DEC630B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FEFFAE4-21F0-422D-B4E3-1AAC640D0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2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9084CF2-32F6-484D-BC62-9D1A4F0F2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1A2B6505-2072-4EAF-9F9C-DC5F4788F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AF8C01D-777E-4303-9F1C-78F108FD8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9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Arial Rounded MT Bold</vt:lpstr>
      <vt:lpstr>Calibri</vt:lpstr>
      <vt:lpstr>Tw Cen MT</vt:lpstr>
      <vt:lpstr>Wingdings 3</vt:lpstr>
      <vt:lpstr>JOTNW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k-001</dc:creator>
  <cp:lastModifiedBy>ch-ninomiya</cp:lastModifiedBy>
  <cp:revision>279</cp:revision>
  <cp:lastPrinted>2018-09-11T03:11:03Z</cp:lastPrinted>
  <dcterms:created xsi:type="dcterms:W3CDTF">2014-03-28T07:30:46Z</dcterms:created>
  <dcterms:modified xsi:type="dcterms:W3CDTF">2019-10-15T04:46:04Z</dcterms:modified>
</cp:coreProperties>
</file>