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6" r:id="rId1"/>
  </p:sldMasterIdLst>
  <p:notesMasterIdLst>
    <p:notesMasterId r:id="rId43"/>
  </p:notesMasterIdLst>
  <p:handoutMasterIdLst>
    <p:handoutMasterId r:id="rId44"/>
  </p:handoutMasterIdLst>
  <p:sldIdLst>
    <p:sldId id="786" r:id="rId2"/>
    <p:sldId id="871" r:id="rId3"/>
    <p:sldId id="368" r:id="rId4"/>
    <p:sldId id="1077" r:id="rId5"/>
    <p:sldId id="1031" r:id="rId6"/>
    <p:sldId id="1026" r:id="rId7"/>
    <p:sldId id="870" r:id="rId8"/>
    <p:sldId id="858" r:id="rId9"/>
    <p:sldId id="1044" r:id="rId10"/>
    <p:sldId id="333" r:id="rId11"/>
    <p:sldId id="406" r:id="rId12"/>
    <p:sldId id="500" r:id="rId13"/>
    <p:sldId id="1076" r:id="rId14"/>
    <p:sldId id="384" r:id="rId15"/>
    <p:sldId id="498" r:id="rId16"/>
    <p:sldId id="1056" r:id="rId17"/>
    <p:sldId id="869" r:id="rId18"/>
    <p:sldId id="1060" r:id="rId19"/>
    <p:sldId id="1057" r:id="rId20"/>
    <p:sldId id="1020" r:id="rId21"/>
    <p:sldId id="1021" r:id="rId22"/>
    <p:sldId id="848" r:id="rId23"/>
    <p:sldId id="458" r:id="rId24"/>
    <p:sldId id="1040" r:id="rId25"/>
    <p:sldId id="1072" r:id="rId26"/>
    <p:sldId id="1017" r:id="rId27"/>
    <p:sldId id="851" r:id="rId28"/>
    <p:sldId id="1054" r:id="rId29"/>
    <p:sldId id="1030" r:id="rId30"/>
    <p:sldId id="537" r:id="rId31"/>
    <p:sldId id="1039" r:id="rId32"/>
    <p:sldId id="271" r:id="rId33"/>
    <p:sldId id="285" r:id="rId34"/>
    <p:sldId id="795" r:id="rId35"/>
    <p:sldId id="615" r:id="rId36"/>
    <p:sldId id="1074" r:id="rId37"/>
    <p:sldId id="1073" r:id="rId38"/>
    <p:sldId id="277" r:id="rId39"/>
    <p:sldId id="2961" r:id="rId40"/>
    <p:sldId id="2962" r:id="rId41"/>
    <p:sldId id="1058" r:id="rId42"/>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hara" initials="k" lastIdx="1" clrIdx="0">
    <p:extLst>
      <p:ext uri="{19B8F6BF-5375-455C-9EA6-DF929625EA0E}">
        <p15:presenceInfo xmlns:p15="http://schemas.microsoft.com/office/powerpoint/2012/main" userId="S::kuhara@shift-jp.net::b34d2aa4-ae70-4881-98e3-b85f7a6318c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E8FB"/>
    <a:srgbClr val="008136"/>
    <a:srgbClr val="90C226"/>
    <a:srgbClr val="007D35"/>
    <a:srgbClr val="FFFFFF"/>
    <a:srgbClr val="00A249"/>
    <a:srgbClr val="FDEDF5"/>
    <a:srgbClr val="FF99FF"/>
    <a:srgbClr val="E8F3E1"/>
    <a:srgbClr val="CCFC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66276" autoAdjust="0"/>
  </p:normalViewPr>
  <p:slideViewPr>
    <p:cSldViewPr snapToGrid="0">
      <p:cViewPr varScale="1">
        <p:scale>
          <a:sx n="72" d="100"/>
          <a:sy n="72" d="100"/>
        </p:scale>
        <p:origin x="2496" y="66"/>
      </p:cViewPr>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1398"/>
    </p:cViewPr>
  </p:sorterViewPr>
  <p:notesViewPr>
    <p:cSldViewPr snapToGrid="0">
      <p:cViewPr varScale="1">
        <p:scale>
          <a:sx n="78" d="100"/>
          <a:sy n="78" d="100"/>
        </p:scale>
        <p:origin x="399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6" y="2"/>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2"/>
            <a:ext cx="2919412" cy="495300"/>
          </a:xfrm>
          <a:prstGeom prst="rect">
            <a:avLst/>
          </a:prstGeom>
        </p:spPr>
        <p:txBody>
          <a:bodyPr vert="horz" lIns="91440" tIns="45720" rIns="91440" bIns="45720" rtlCol="0"/>
          <a:lstStyle>
            <a:lvl1pPr algn="r">
              <a:defRPr sz="1200"/>
            </a:lvl1pPr>
          </a:lstStyle>
          <a:p>
            <a:fld id="{5D41D296-D1CF-4816-BF33-80F6DB068166}" type="datetimeFigureOut">
              <a:rPr kumimoji="1" lang="ja-JP" altLang="en-US" smtClean="0"/>
              <a:t>2024/3/27</a:t>
            </a:fld>
            <a:endParaRPr kumimoji="1" lang="ja-JP" altLang="en-US"/>
          </a:p>
        </p:txBody>
      </p:sp>
      <p:sp>
        <p:nvSpPr>
          <p:cNvPr id="4" name="フッター プレースホルダー 3"/>
          <p:cNvSpPr>
            <a:spLocks noGrp="1"/>
          </p:cNvSpPr>
          <p:nvPr>
            <p:ph type="ftr" sz="quarter" idx="2"/>
          </p:nvPr>
        </p:nvSpPr>
        <p:spPr>
          <a:xfrm>
            <a:off x="6" y="9371017"/>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7"/>
            <a:ext cx="2919412" cy="495300"/>
          </a:xfrm>
          <a:prstGeom prst="rect">
            <a:avLst/>
          </a:prstGeom>
        </p:spPr>
        <p:txBody>
          <a:bodyPr vert="horz" lIns="91440" tIns="45720" rIns="91440" bIns="45720" rtlCol="0" anchor="b"/>
          <a:lstStyle>
            <a:lvl1pPr algn="r">
              <a:defRPr sz="1200"/>
            </a:lvl1pPr>
          </a:lstStyle>
          <a:p>
            <a:fld id="{E0A8D703-BFAB-41E3-A8EB-A72A63E43C09}" type="slidenum">
              <a:rPr kumimoji="1" lang="ja-JP" altLang="en-US" smtClean="0"/>
              <a:t>‹#›</a:t>
            </a:fld>
            <a:endParaRPr kumimoji="1" lang="ja-JP" altLang="en-US"/>
          </a:p>
        </p:txBody>
      </p:sp>
    </p:spTree>
    <p:extLst>
      <p:ext uri="{BB962C8B-B14F-4D97-AF65-F5344CB8AC3E}">
        <p14:creationId xmlns:p14="http://schemas.microsoft.com/office/powerpoint/2010/main" val="39964561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ノート プレースホルダー 4"/>
          <p:cNvSpPr>
            <a:spLocks noGrp="1"/>
          </p:cNvSpPr>
          <p:nvPr>
            <p:ph type="body" sz="quarter" idx="3"/>
          </p:nvPr>
        </p:nvSpPr>
        <p:spPr>
          <a:xfrm>
            <a:off x="673100" y="4748216"/>
            <a:ext cx="5389563" cy="4531709"/>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スライド イメージ プレースホルダー 7">
            <a:extLst>
              <a:ext uri="{FF2B5EF4-FFF2-40B4-BE49-F238E27FC236}">
                <a16:creationId xmlns:a16="http://schemas.microsoft.com/office/drawing/2014/main" id="{62C69010-7E4C-4798-9E85-276A3EF1DB01}"/>
              </a:ext>
            </a:extLst>
          </p:cNvPr>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9" name="スライド番号プレースホルダー 8">
            <a:extLst>
              <a:ext uri="{FF2B5EF4-FFF2-40B4-BE49-F238E27FC236}">
                <a16:creationId xmlns:a16="http://schemas.microsoft.com/office/drawing/2014/main" id="{EDD9DDC4-CEC3-4CA5-9E82-549D92607281}"/>
              </a:ext>
            </a:extLst>
          </p:cNvPr>
          <p:cNvSpPr>
            <a:spLocks noGrp="1"/>
          </p:cNvSpPr>
          <p:nvPr>
            <p:ph type="sldNum" sz="quarter" idx="5"/>
          </p:nvPr>
        </p:nvSpPr>
        <p:spPr>
          <a:xfrm>
            <a:off x="3814763" y="9371015"/>
            <a:ext cx="2919412" cy="495300"/>
          </a:xfrm>
          <a:prstGeom prst="rect">
            <a:avLst/>
          </a:prstGeom>
        </p:spPr>
        <p:txBody>
          <a:bodyPr vert="horz" lIns="91440" tIns="45720" rIns="91440" bIns="45720" rtlCol="0" anchor="b"/>
          <a:lstStyle>
            <a:lvl1pPr algn="r">
              <a:defRPr sz="1200"/>
            </a:lvl1pPr>
          </a:lstStyle>
          <a:p>
            <a:fld id="{C9C3FFA2-2381-4A5E-A8E9-203BCBD4B200}" type="slidenum">
              <a:rPr kumimoji="1" lang="ja-JP" altLang="en-US" smtClean="0"/>
              <a:t>‹#›</a:t>
            </a:fld>
            <a:endParaRPr kumimoji="1" lang="ja-JP" altLang="en-US"/>
          </a:p>
        </p:txBody>
      </p:sp>
    </p:spTree>
    <p:extLst>
      <p:ext uri="{BB962C8B-B14F-4D97-AF65-F5344CB8AC3E}">
        <p14:creationId xmlns:p14="http://schemas.microsoft.com/office/powerpoint/2010/main" val="240648246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a:extLst>
              <a:ext uri="{FF2B5EF4-FFF2-40B4-BE49-F238E27FC236}">
                <a16:creationId xmlns:a16="http://schemas.microsoft.com/office/drawing/2014/main" id="{4CA9661F-C124-4C7E-8AFF-D3001FAB34F2}"/>
              </a:ext>
            </a:extLst>
          </p:cNvPr>
          <p:cNvSpPr>
            <a:spLocks noGrp="1"/>
          </p:cNvSpPr>
          <p:nvPr>
            <p:ph type="sldNum" sz="quarter" idx="5"/>
          </p:nvPr>
        </p:nvSpPr>
        <p:spPr/>
        <p:txBody>
          <a:bodyPr/>
          <a:lstStyle/>
          <a:p>
            <a:fld id="{C9C3FFA2-2381-4A5E-A8E9-203BCBD4B200}" type="slidenum">
              <a:rPr kumimoji="1" lang="ja-JP" altLang="en-US" smtClean="0"/>
              <a:t>1</a:t>
            </a:fld>
            <a:endParaRPr kumimoji="1" lang="ja-JP" altLang="en-US"/>
          </a:p>
        </p:txBody>
      </p:sp>
    </p:spTree>
    <p:extLst>
      <p:ext uri="{BB962C8B-B14F-4D97-AF65-F5344CB8AC3E}">
        <p14:creationId xmlns:p14="http://schemas.microsoft.com/office/powerpoint/2010/main" val="3547056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r>
              <a:rPr lang="ja-JP" altLang="ja-JP" dirty="0"/>
              <a:t>「脳死」、あるいは「心停止」によって、提供できる臓器は異なります。</a:t>
            </a:r>
          </a:p>
          <a:p>
            <a:r>
              <a:rPr lang="ja-JP" altLang="en-US" dirty="0"/>
              <a:t>提供できる臓器に違いがあるのは、血液の流れが止まった状況から移植後に血液の流れを再開して機能を発揮できる能力の違いによるものです。</a:t>
            </a:r>
            <a:endParaRPr lang="en-US" altLang="ja-JP" dirty="0"/>
          </a:p>
          <a:p>
            <a:endParaRPr lang="ja-JP"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心停止後の臓器提供では、心臓が止まった死後、手術室に向かい、臓器の摘出手術を行います。一定時間、血液の流れが止まるため、速やかな対応が必要です。提供できる臓器は、腎臓、膵臓、眼球です。必要な体制が整備されていることが前提となりますが、手術室がある病院であれば提供が可能です。</a:t>
            </a:r>
          </a:p>
          <a:p>
            <a:endParaRPr lang="ja-JP" altLang="ja-JP" dirty="0"/>
          </a:p>
          <a:p>
            <a:r>
              <a:rPr lang="ja-JP" altLang="en-US" dirty="0"/>
              <a:t>脳死下の臓器提供の場合は、血圧、脈拍、体温、尿量など安定した状態で臓器摘出手術を行い、摘出直前まで血液の流れがあることから、心臓・肺・肝臓（分割可）・腎臓・膵臓・小腸・眼球の</a:t>
            </a:r>
            <a:r>
              <a:rPr lang="en-US" altLang="ja-JP" dirty="0"/>
              <a:t>7</a:t>
            </a:r>
            <a:r>
              <a:rPr lang="ja-JP" altLang="en-US" dirty="0"/>
              <a:t>つの臓器を最大</a:t>
            </a:r>
            <a:r>
              <a:rPr lang="en-US" altLang="ja-JP" dirty="0"/>
              <a:t>11</a:t>
            </a:r>
            <a:r>
              <a:rPr lang="ja-JP" altLang="en-US" dirty="0"/>
              <a:t>人に提供することができます。</a:t>
            </a:r>
            <a:endParaRPr lang="ja-JP" altLang="ja-JP" dirty="0"/>
          </a:p>
          <a:p>
            <a:r>
              <a:rPr lang="ja-JP" altLang="ja-JP" dirty="0"/>
              <a:t>脳死</a:t>
            </a:r>
            <a:r>
              <a:rPr lang="ja-JP" altLang="en-US" dirty="0"/>
              <a:t>下の</a:t>
            </a:r>
            <a:r>
              <a:rPr lang="ja-JP" altLang="ja-JP" dirty="0"/>
              <a:t>臓器提供ができる医療施設は、高度な医療を行う大学附属病院等に限られ、かつ必要な体制が整備されていることが前提となります。</a:t>
            </a:r>
          </a:p>
          <a:p>
            <a:r>
              <a:rPr lang="ja-JP" altLang="ja-JP" dirty="0"/>
              <a:t>ドナーから臓器を摘出して、血流再開までに許される時間</a:t>
            </a:r>
            <a:r>
              <a:rPr lang="ja-JP" altLang="en-US" dirty="0"/>
              <a:t>（虚血許容時間）</a:t>
            </a:r>
            <a:r>
              <a:rPr lang="ja-JP" altLang="ja-JP" dirty="0"/>
              <a:t>は心臓では</a:t>
            </a:r>
            <a:r>
              <a:rPr lang="en-US" altLang="ja-JP" dirty="0"/>
              <a:t>4</a:t>
            </a:r>
            <a:r>
              <a:rPr lang="ja-JP" altLang="ja-JP" dirty="0"/>
              <a:t>時間、肺で</a:t>
            </a:r>
            <a:r>
              <a:rPr lang="en-US" altLang="ja-JP" dirty="0"/>
              <a:t>8</a:t>
            </a:r>
            <a:r>
              <a:rPr lang="ja-JP" altLang="ja-JP" dirty="0"/>
              <a:t>時間、肝臓や小腸で</a:t>
            </a:r>
            <a:r>
              <a:rPr lang="en-US" altLang="ja-JP" dirty="0"/>
              <a:t>12</a:t>
            </a:r>
            <a:r>
              <a:rPr lang="ja-JP" altLang="ja-JP" dirty="0"/>
              <a:t>時間、膵臓や腎臓では</a:t>
            </a:r>
            <a:r>
              <a:rPr lang="en-US" altLang="ja-JP" dirty="0"/>
              <a:t>24</a:t>
            </a:r>
            <a:r>
              <a:rPr lang="ja-JP" altLang="ja-JP" dirty="0"/>
              <a:t>時間と</a:t>
            </a:r>
            <a:r>
              <a:rPr lang="ja-JP" altLang="en-US" dirty="0">
                <a:solidFill>
                  <a:srgbClr val="FF0000"/>
                </a:solidFill>
              </a:rPr>
              <a:t>い</a:t>
            </a:r>
            <a:r>
              <a:rPr lang="ja-JP" altLang="ja-JP" dirty="0"/>
              <a:t>われています。</a:t>
            </a:r>
            <a:endParaRPr lang="en-US" altLang="ja-JP" dirty="0"/>
          </a:p>
          <a:p>
            <a:endParaRPr kumimoji="1" lang="en-US" altLang="ja-JP" dirty="0"/>
          </a:p>
          <a:p>
            <a:endParaRPr kumimoji="1" lang="en-US" altLang="ja-JP" dirty="0"/>
          </a:p>
          <a:p>
            <a:endParaRPr kumimoji="1" lang="ja-JP" altLang="en-US" dirty="0"/>
          </a:p>
        </p:txBody>
      </p:sp>
      <p:sp>
        <p:nvSpPr>
          <p:cNvPr id="5" name="スライド番号プレースホルダー 4">
            <a:extLst>
              <a:ext uri="{FF2B5EF4-FFF2-40B4-BE49-F238E27FC236}">
                <a16:creationId xmlns:a16="http://schemas.microsoft.com/office/drawing/2014/main" id="{A884C492-2FF5-4EE9-B48C-BAF81931775F}"/>
              </a:ext>
            </a:extLst>
          </p:cNvPr>
          <p:cNvSpPr>
            <a:spLocks noGrp="1"/>
          </p:cNvSpPr>
          <p:nvPr>
            <p:ph type="sldNum" sz="quarter" idx="5"/>
          </p:nvPr>
        </p:nvSpPr>
        <p:spPr/>
        <p:txBody>
          <a:bodyPr/>
          <a:lstStyle/>
          <a:p>
            <a:fld id="{C9C3FFA2-2381-4A5E-A8E9-203BCBD4B200}" type="slidenum">
              <a:rPr kumimoji="1" lang="ja-JP" altLang="en-US" smtClean="0"/>
              <a:t>10</a:t>
            </a:fld>
            <a:endParaRPr kumimoji="1" lang="ja-JP" altLang="en-US"/>
          </a:p>
        </p:txBody>
      </p:sp>
    </p:spTree>
    <p:extLst>
      <p:ext uri="{BB962C8B-B14F-4D97-AF65-F5344CB8AC3E}">
        <p14:creationId xmlns:p14="http://schemas.microsoft.com/office/powerpoint/2010/main" val="1078496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3"/>
          <p:cNvSpPr>
            <a:spLocks noGrp="1" noChangeArrowheads="1"/>
          </p:cNvSpPr>
          <p:nvPr>
            <p:ph type="body" idx="1"/>
          </p:nvPr>
        </p:nvSpPr>
        <p:spPr>
          <a:xfrm>
            <a:off x="673100" y="4748216"/>
            <a:ext cx="5389563" cy="4729416"/>
          </a:xfrm>
        </p:spPr>
        <p:txBody>
          <a:bodyPr/>
          <a:lstStyle/>
          <a:p>
            <a:r>
              <a:rPr lang="ja-JP" altLang="en-US" b="0" dirty="0"/>
              <a:t>脳死下での臓器提供の流れについてです。</a:t>
            </a:r>
            <a:endParaRPr lang="en-US" altLang="ja-JP" b="1" dirty="0"/>
          </a:p>
          <a:p>
            <a:r>
              <a:rPr lang="ja-JP" altLang="ja-JP" b="1" dirty="0">
                <a:latin typeface="+mn-ea"/>
                <a:ea typeface="+mn-ea"/>
              </a:rPr>
              <a:t>病院に入院</a:t>
            </a:r>
            <a:r>
              <a:rPr lang="ja-JP" altLang="en-US" b="1" dirty="0">
                <a:latin typeface="+mn-ea"/>
                <a:ea typeface="+mn-ea"/>
              </a:rPr>
              <a:t>（病状説明／臓器提供についての情報提供）</a:t>
            </a:r>
            <a:r>
              <a:rPr lang="ja-JP" altLang="ja-JP" b="1" dirty="0">
                <a:latin typeface="+mn-ea"/>
                <a:ea typeface="+mn-ea"/>
              </a:rPr>
              <a:t>：</a:t>
            </a:r>
            <a:r>
              <a:rPr lang="ja-JP" altLang="en-US" b="1" dirty="0">
                <a:latin typeface="+mn-ea"/>
                <a:ea typeface="+mn-ea"/>
              </a:rPr>
              <a:t>　</a:t>
            </a:r>
            <a:r>
              <a:rPr lang="ja-JP" altLang="ja-JP" b="0" dirty="0">
                <a:latin typeface="+mn-ea"/>
                <a:ea typeface="+mn-ea"/>
              </a:rPr>
              <a:t>事故や病気による脳障害などで入院した人に対して、最善の救命治療を行ったにもかかわらず、回復の可能性がなく、救命が不可能であると診断された場合の終末期</a:t>
            </a:r>
            <a:r>
              <a:rPr lang="ja-JP" altLang="en-US" b="0" dirty="0">
                <a:latin typeface="+mn-ea"/>
                <a:ea typeface="+mn-ea"/>
              </a:rPr>
              <a:t>医療</a:t>
            </a:r>
            <a:r>
              <a:rPr lang="ja-JP" altLang="ja-JP" b="0" dirty="0">
                <a:latin typeface="+mn-ea"/>
                <a:ea typeface="+mn-ea"/>
              </a:rPr>
              <a:t>の選択肢の一つとして、臓器提供があります。</a:t>
            </a:r>
          </a:p>
          <a:p>
            <a:r>
              <a:rPr lang="ja-JP" altLang="ja-JP" b="1" dirty="0">
                <a:latin typeface="+mn-ea"/>
                <a:ea typeface="+mn-ea"/>
              </a:rPr>
              <a:t>臓器</a:t>
            </a:r>
            <a:r>
              <a:rPr lang="ja-JP" altLang="en-US" b="1" dirty="0">
                <a:latin typeface="+mn-ea"/>
                <a:ea typeface="+mn-ea"/>
              </a:rPr>
              <a:t>提供について</a:t>
            </a:r>
            <a:r>
              <a:rPr lang="ja-JP" altLang="ja-JP" b="1" dirty="0">
                <a:latin typeface="+mn-ea"/>
                <a:ea typeface="+mn-ea"/>
              </a:rPr>
              <a:t>の説明：</a:t>
            </a:r>
            <a:r>
              <a:rPr lang="ja-JP" altLang="en-US" b="1" dirty="0">
                <a:latin typeface="+mn-ea"/>
                <a:ea typeface="+mn-ea"/>
              </a:rPr>
              <a:t>　</a:t>
            </a:r>
            <a:r>
              <a:rPr lang="ja-JP" altLang="ja-JP" b="0" dirty="0">
                <a:latin typeface="+mn-ea"/>
                <a:ea typeface="+mn-ea"/>
              </a:rPr>
              <a:t>主治医等が、本人の状況を脳死とされうる状態と診断し、家族に病状説明をした際に、家族から「臓器提供について詳しい説明を聴きたい」との申し出があれば、主治医からJOTに連絡が入り、JOTが臓器移植コーディネーターを派遣し、臓器提供に関する説明をします。 </a:t>
            </a:r>
            <a:endParaRPr lang="en-US" altLang="ja-JP" b="0" dirty="0">
              <a:latin typeface="+mn-ea"/>
              <a:ea typeface="+mn-ea"/>
            </a:endParaRPr>
          </a:p>
          <a:p>
            <a:r>
              <a:rPr lang="ja-JP" altLang="ja-JP" b="1" dirty="0">
                <a:latin typeface="+mn-ea"/>
                <a:ea typeface="+mn-ea"/>
              </a:rPr>
              <a:t>家族の意思決定：　</a:t>
            </a:r>
            <a:r>
              <a:rPr lang="ja-JP" altLang="ja-JP" b="0" dirty="0">
                <a:latin typeface="+mn-ea"/>
                <a:ea typeface="+mn-ea"/>
              </a:rPr>
              <a:t>家族は、臓器移植コーディネーターから説明を受けた後、十分に話し合い、臓器を提供するかどうかを家族の総意として決めます。提供しないと判断しても不利益な扱いを受けることはありません。</a:t>
            </a:r>
            <a:endParaRPr lang="en-US" altLang="ja-JP" b="0" dirty="0">
              <a:latin typeface="+mn-ea"/>
              <a:ea typeface="+mn-ea"/>
            </a:endParaRPr>
          </a:p>
          <a:p>
            <a:r>
              <a:rPr lang="ja-JP" altLang="ja-JP" b="1" dirty="0">
                <a:latin typeface="+mn-ea"/>
                <a:ea typeface="+mn-ea"/>
              </a:rPr>
              <a:t>脳死判定：　</a:t>
            </a:r>
            <a:r>
              <a:rPr lang="ja-JP" altLang="ja-JP" b="0" dirty="0">
                <a:latin typeface="+mn-ea"/>
                <a:ea typeface="+mn-ea"/>
              </a:rPr>
              <a:t>家族の承諾を踏まえて、法律に基づいた厳格な脳死判定を</a:t>
            </a:r>
            <a:r>
              <a:rPr lang="en-US" altLang="ja-JP" b="0" dirty="0">
                <a:latin typeface="+mn-ea"/>
                <a:ea typeface="+mn-ea"/>
              </a:rPr>
              <a:t>2</a:t>
            </a:r>
            <a:r>
              <a:rPr lang="ja-JP" altLang="ja-JP" b="0" dirty="0">
                <a:latin typeface="+mn-ea"/>
                <a:ea typeface="+mn-ea"/>
              </a:rPr>
              <a:t>回行い、</a:t>
            </a:r>
            <a:r>
              <a:rPr lang="en-US" altLang="ja-JP" b="0" dirty="0">
                <a:latin typeface="+mn-ea"/>
                <a:ea typeface="+mn-ea"/>
              </a:rPr>
              <a:t>2</a:t>
            </a:r>
            <a:r>
              <a:rPr lang="ja-JP" altLang="ja-JP" b="0" dirty="0">
                <a:latin typeface="+mn-ea"/>
                <a:ea typeface="+mn-ea"/>
              </a:rPr>
              <a:t>回目の脳死判定が終了した時刻が死亡時刻となります。家族が希望すれば、脳死判定に立ち会うこともできます。 心停止後の臓器の提供では、法律に基づく脳死判定を受けることはありません。 </a:t>
            </a:r>
            <a:endParaRPr lang="en-US" altLang="ja-JP" b="0" dirty="0">
              <a:latin typeface="+mn-ea"/>
              <a:ea typeface="+mn-ea"/>
            </a:endParaRPr>
          </a:p>
          <a:p>
            <a:r>
              <a:rPr lang="ja-JP" altLang="ja-JP" b="1" dirty="0">
                <a:latin typeface="+mn-ea"/>
                <a:ea typeface="+mn-ea"/>
              </a:rPr>
              <a:t>移植を受ける患者の選択：　</a:t>
            </a:r>
            <a:r>
              <a:rPr lang="ja-JP" altLang="ja-JP" b="0" dirty="0">
                <a:latin typeface="+mn-ea"/>
                <a:ea typeface="+mn-ea"/>
              </a:rPr>
              <a:t>JOTに登録している移植希望者の中から、医学的に最も適した人が</a:t>
            </a:r>
            <a:r>
              <a:rPr lang="ja-JP" altLang="en-US" b="0" dirty="0">
                <a:latin typeface="+mn-ea"/>
                <a:ea typeface="+mn-ea"/>
              </a:rPr>
              <a:t>コンピューターを用いて</a:t>
            </a:r>
            <a:r>
              <a:rPr lang="ja-JP" altLang="ja-JP" b="0" dirty="0">
                <a:latin typeface="+mn-ea"/>
                <a:ea typeface="+mn-ea"/>
              </a:rPr>
              <a:t>公平に選ばれます。 </a:t>
            </a:r>
            <a:endParaRPr lang="en-US" altLang="ja-JP" b="0" dirty="0">
              <a:latin typeface="+mn-ea"/>
              <a:ea typeface="+mn-ea"/>
            </a:endParaRPr>
          </a:p>
          <a:p>
            <a:r>
              <a:rPr lang="ja-JP" altLang="ja-JP" b="1" dirty="0">
                <a:latin typeface="+mn-ea"/>
                <a:ea typeface="+mn-ea"/>
              </a:rPr>
              <a:t>臓器の摘出手術：　</a:t>
            </a:r>
            <a:r>
              <a:rPr lang="ja-JP" altLang="ja-JP" b="0" dirty="0">
                <a:latin typeface="+mn-ea"/>
                <a:ea typeface="+mn-ea"/>
              </a:rPr>
              <a:t>法的脳死判定が終わり、移植</a:t>
            </a:r>
            <a:r>
              <a:rPr lang="ja-JP" altLang="en-US" b="0" dirty="0">
                <a:latin typeface="+mn-ea"/>
                <a:ea typeface="+mn-ea"/>
              </a:rPr>
              <a:t>候補者</a:t>
            </a:r>
            <a:r>
              <a:rPr lang="ja-JP" altLang="ja-JP" b="0" dirty="0">
                <a:latin typeface="+mn-ea"/>
                <a:ea typeface="+mn-ea"/>
              </a:rPr>
              <a:t>が選ばれると、摘出手術が行われます。摘出手術は、３～５時間かかります。摘出された臓器は、移植希望者が待つ移植施設に迅速に運ばれて移植されます。 </a:t>
            </a:r>
            <a:endParaRPr lang="en-US" altLang="ja-JP" b="0" dirty="0">
              <a:latin typeface="+mn-ea"/>
              <a:ea typeface="+mn-ea"/>
            </a:endParaRPr>
          </a:p>
          <a:p>
            <a:r>
              <a:rPr lang="ja-JP" altLang="ja-JP" b="1" dirty="0">
                <a:latin typeface="+mn-ea"/>
                <a:ea typeface="+mn-ea"/>
              </a:rPr>
              <a:t>身体のお戻し：　</a:t>
            </a:r>
            <a:r>
              <a:rPr lang="ja-JP" altLang="en-US" b="0" dirty="0">
                <a:latin typeface="+mn-ea"/>
                <a:ea typeface="+mn-ea"/>
              </a:rPr>
              <a:t>摘出手術の後に、お身体は家族の元に戻ります。傷跡はきれいに縫い合わせて、清潔なガーゼ等を当て、手術による創（あと）がわからないようにします（眼球提供の際は義眼を入れます）。</a:t>
            </a:r>
          </a:p>
          <a:p>
            <a:r>
              <a:rPr lang="ja-JP" altLang="en-US" b="0" dirty="0">
                <a:latin typeface="+mn-ea"/>
                <a:ea typeface="+mn-ea"/>
              </a:rPr>
              <a:t>通夜や葬儀など大切な方々との時間を過ごしていただけます。</a:t>
            </a:r>
          </a:p>
          <a:p>
            <a:endParaRPr lang="ja-JP" altLang="ja-JP" dirty="0"/>
          </a:p>
        </p:txBody>
      </p:sp>
      <p:sp>
        <p:nvSpPr>
          <p:cNvPr id="3" name="スライド イメージ プレースホルダー 2">
            <a:extLst>
              <a:ext uri="{FF2B5EF4-FFF2-40B4-BE49-F238E27FC236}">
                <a16:creationId xmlns:a16="http://schemas.microsoft.com/office/drawing/2014/main" id="{CA15B367-EE6B-44EE-A18C-C0AFD0322C3B}"/>
              </a:ext>
            </a:extLst>
          </p:cNvPr>
          <p:cNvSpPr>
            <a:spLocks noGrp="1" noRot="1" noChangeAspect="1"/>
          </p:cNvSpPr>
          <p:nvPr>
            <p:ph type="sldImg"/>
          </p:nvPr>
        </p:nvSpPr>
        <p:spPr/>
      </p:sp>
      <p:sp>
        <p:nvSpPr>
          <p:cNvPr id="5" name="スライド番号プレースホルダー 4">
            <a:extLst>
              <a:ext uri="{FF2B5EF4-FFF2-40B4-BE49-F238E27FC236}">
                <a16:creationId xmlns:a16="http://schemas.microsoft.com/office/drawing/2014/main" id="{77A84EEE-EC6B-47D7-AB99-F845AC9FBD9E}"/>
              </a:ext>
            </a:extLst>
          </p:cNvPr>
          <p:cNvSpPr>
            <a:spLocks noGrp="1"/>
          </p:cNvSpPr>
          <p:nvPr>
            <p:ph type="sldNum" sz="quarter" idx="5"/>
          </p:nvPr>
        </p:nvSpPr>
        <p:spPr/>
        <p:txBody>
          <a:bodyPr/>
          <a:lstStyle/>
          <a:p>
            <a:fld id="{C9C3FFA2-2381-4A5E-A8E9-203BCBD4B200}" type="slidenum">
              <a:rPr kumimoji="1" lang="ja-JP" altLang="en-US" smtClean="0"/>
              <a:t>11</a:t>
            </a:fld>
            <a:endParaRPr kumimoji="1" lang="ja-JP" altLang="en-US"/>
          </a:p>
        </p:txBody>
      </p:sp>
    </p:spTree>
    <p:extLst>
      <p:ext uri="{BB962C8B-B14F-4D97-AF65-F5344CB8AC3E}">
        <p14:creationId xmlns:p14="http://schemas.microsoft.com/office/powerpoint/2010/main" val="2971050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Grp="1" noChangeArrowheads="1"/>
          </p:cNvSpPr>
          <p:nvPr>
            <p:ph type="body" idx="1"/>
          </p:nvPr>
        </p:nvSpPr>
        <p:spPr/>
        <p:txBody>
          <a:bodyPr/>
          <a:lstStyle/>
          <a:p>
            <a:r>
              <a:rPr lang="ja-JP" altLang="ja-JP" dirty="0"/>
              <a:t>患者が脳死とされうる状態にあると判断された場合に、主治医は家族が脳死について理解をしているかどうかを把握し、家族に対して臓器提供の機会があること、臓器移植コーディネーターの説明を聴くことができることを伝えます。</a:t>
            </a:r>
            <a:endParaRPr lang="en-US" altLang="ja-JP" dirty="0"/>
          </a:p>
          <a:p>
            <a:r>
              <a:rPr lang="ja-JP" altLang="en-US" dirty="0"/>
              <a:t>尚、本人の意思表示があるか、もしくはご家族に提供の希望がある場合は、家族側から主治医に申し出る場合もあります。</a:t>
            </a:r>
            <a:endParaRPr lang="en-US" altLang="ja-JP" dirty="0"/>
          </a:p>
          <a:p>
            <a:endParaRPr lang="ja-JP" altLang="ja-JP" dirty="0"/>
          </a:p>
          <a:p>
            <a:r>
              <a:rPr lang="ja-JP" altLang="ja-JP" dirty="0"/>
              <a:t>この手続きは、「臓器の移植に関する法律」の運用に関する指針（ガイドライン）の第</a:t>
            </a:r>
            <a:r>
              <a:rPr lang="en-US" altLang="ja-JP" dirty="0"/>
              <a:t>6</a:t>
            </a:r>
            <a:r>
              <a:rPr lang="ja-JP" altLang="ja-JP" dirty="0"/>
              <a:t>「脳死した者の身体から臓器を摘出する場合の脳死判定を行うまでの標準的な手順に関する事項」に定められています。</a:t>
            </a:r>
            <a:br>
              <a:rPr lang="en-US" altLang="ja-JP" dirty="0"/>
            </a:br>
            <a:r>
              <a:rPr lang="ja-JP" altLang="ja-JP" dirty="0"/>
              <a:t>臓器移植コーディネーターの説明を聴くかどうかは、家族の判断に委ねられます。</a:t>
            </a:r>
          </a:p>
          <a:p>
            <a:endParaRPr lang="ja-JP" altLang="en-US" dirty="0"/>
          </a:p>
        </p:txBody>
      </p:sp>
      <p:sp>
        <p:nvSpPr>
          <p:cNvPr id="3" name="スライド イメージ プレースホルダー 2">
            <a:extLst>
              <a:ext uri="{FF2B5EF4-FFF2-40B4-BE49-F238E27FC236}">
                <a16:creationId xmlns:a16="http://schemas.microsoft.com/office/drawing/2014/main" id="{19994867-AB29-4EE8-A0EC-0305D75F4E41}"/>
              </a:ext>
            </a:extLst>
          </p:cNvPr>
          <p:cNvSpPr>
            <a:spLocks noGrp="1" noRot="1" noChangeAspect="1"/>
          </p:cNvSpPr>
          <p:nvPr>
            <p:ph type="sldImg"/>
          </p:nvPr>
        </p:nvSpPr>
        <p:spPr/>
      </p:sp>
      <p:sp>
        <p:nvSpPr>
          <p:cNvPr id="5" name="スライド番号プレースホルダー 4">
            <a:extLst>
              <a:ext uri="{FF2B5EF4-FFF2-40B4-BE49-F238E27FC236}">
                <a16:creationId xmlns:a16="http://schemas.microsoft.com/office/drawing/2014/main" id="{59526E4F-E763-4F15-B7BC-E06F1C5915EA}"/>
              </a:ext>
            </a:extLst>
          </p:cNvPr>
          <p:cNvSpPr>
            <a:spLocks noGrp="1"/>
          </p:cNvSpPr>
          <p:nvPr>
            <p:ph type="sldNum" sz="quarter" idx="5"/>
          </p:nvPr>
        </p:nvSpPr>
        <p:spPr/>
        <p:txBody>
          <a:bodyPr/>
          <a:lstStyle/>
          <a:p>
            <a:fld id="{C9C3FFA2-2381-4A5E-A8E9-203BCBD4B200}" type="slidenum">
              <a:rPr kumimoji="1" lang="ja-JP" altLang="en-US" smtClean="0"/>
              <a:t>12</a:t>
            </a:fld>
            <a:endParaRPr kumimoji="1" lang="ja-JP" altLang="en-US"/>
          </a:p>
        </p:txBody>
      </p:sp>
    </p:spTree>
    <p:extLst>
      <p:ext uri="{BB962C8B-B14F-4D97-AF65-F5344CB8AC3E}">
        <p14:creationId xmlns:p14="http://schemas.microsoft.com/office/powerpoint/2010/main" val="1675474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a:extLst>
              <a:ext uri="{FF2B5EF4-FFF2-40B4-BE49-F238E27FC236}">
                <a16:creationId xmlns:a16="http://schemas.microsoft.com/office/drawing/2014/main" id="{2376D7C4-2292-4D3C-95B9-2C9EA8313716}"/>
              </a:ext>
            </a:extLst>
          </p:cNvPr>
          <p:cNvSpPr>
            <a:spLocks noGrp="1"/>
          </p:cNvSpPr>
          <p:nvPr>
            <p:ph type="sldNum" sz="quarter" idx="5"/>
          </p:nvPr>
        </p:nvSpPr>
        <p:spPr/>
        <p:txBody>
          <a:bodyPr/>
          <a:lstStyle/>
          <a:p>
            <a:fld id="{C9C3FFA2-2381-4A5E-A8E9-203BCBD4B200}" type="slidenum">
              <a:rPr kumimoji="1" lang="ja-JP" altLang="en-US" smtClean="0"/>
              <a:t>13</a:t>
            </a:fld>
            <a:endParaRPr kumimoji="1" lang="ja-JP" altLang="en-US"/>
          </a:p>
        </p:txBody>
      </p:sp>
    </p:spTree>
    <p:extLst>
      <p:ext uri="{BB962C8B-B14F-4D97-AF65-F5344CB8AC3E}">
        <p14:creationId xmlns:p14="http://schemas.microsoft.com/office/powerpoint/2010/main" val="3237027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3"/>
          <p:cNvSpPr>
            <a:spLocks noGrp="1" noChangeArrowheads="1"/>
          </p:cNvSpPr>
          <p:nvPr>
            <p:ph type="body" idx="1"/>
          </p:nvPr>
        </p:nvSpPr>
        <p:spPr/>
        <p:txBody>
          <a:bodyPr/>
          <a:lstStyle/>
          <a:p>
            <a:r>
              <a:rPr lang="ja-JP" altLang="ja-JP" dirty="0"/>
              <a:t>脳は、その構造と役割（機能）から大きく</a:t>
            </a:r>
            <a:r>
              <a:rPr lang="en-US" altLang="ja-JP" dirty="0"/>
              <a:t>3</a:t>
            </a:r>
            <a:r>
              <a:rPr lang="ja-JP" altLang="ja-JP" dirty="0"/>
              <a:t>つに分けられます。</a:t>
            </a:r>
          </a:p>
          <a:p>
            <a:r>
              <a:rPr lang="ja-JP" altLang="ja-JP" dirty="0"/>
              <a:t>知覚、記憶、判断、運動の命令、感情などの高度な心の働きを司る大脳と、運動や姿勢の調節をする小脳、そして呼吸・循環機能の調節や意識の伝達など、生きていくために必要な働きを司る脳幹です。 </a:t>
            </a:r>
          </a:p>
          <a:p>
            <a:r>
              <a:rPr lang="ja-JP" altLang="ja-JP" dirty="0"/>
              <a:t>大脳、小脳のある程度の損傷は、回復の可能性もありますが、脳幹は、その機能を消失すると生命を維持することができなくなります。</a:t>
            </a:r>
          </a:p>
          <a:p>
            <a:r>
              <a:rPr lang="en-US" altLang="ja-JP" dirty="0"/>
              <a:t> </a:t>
            </a:r>
            <a:endParaRPr lang="ja-JP" altLang="ja-JP" dirty="0"/>
          </a:p>
          <a:p>
            <a:r>
              <a:rPr lang="ja-JP" altLang="ja-JP" dirty="0"/>
              <a:t>脳死とは、脳幹を含む、脳全体の機能が失われた状態です。</a:t>
            </a:r>
          </a:p>
          <a:p>
            <a:r>
              <a:rPr lang="ja-JP" altLang="ja-JP" dirty="0"/>
              <a:t>回復する可能性はなく元に戻ることはありません。薬剤や人工呼吸器等によってしばらくは心臓を動かし続けることはできますが、やがて（多くは数日以内）心臓も停止します（心停止までに、長時間を要する例も報告されています）。</a:t>
            </a:r>
          </a:p>
          <a:p>
            <a:r>
              <a:rPr lang="ja-JP" altLang="ja-JP" dirty="0"/>
              <a:t>植物状態は、脳幹の機能が残っていて、自ら呼吸できることが多く、回復する可能性もあります。脳死と植物状態は、全く違うものです。</a:t>
            </a:r>
            <a:br>
              <a:rPr lang="ja-JP" altLang="ja-JP" dirty="0"/>
            </a:br>
            <a:endParaRPr lang="ja-JP" altLang="ja-JP" dirty="0"/>
          </a:p>
          <a:p>
            <a:r>
              <a:rPr lang="ja-JP" altLang="ja-JP" dirty="0"/>
              <a:t>欧米をはじめとする世界のほとんどの国では「脳死は人の死」とされ、大脳、小脳、脳幹のすべての機能が失われた状態を「脳死」としています。イギリスのように、脳幹のみの機能の喪失を「脳死」としている国もあります。</a:t>
            </a:r>
            <a:endParaRPr lang="en-US" altLang="ja-JP" dirty="0"/>
          </a:p>
          <a:p>
            <a:r>
              <a:rPr lang="ja-JP" altLang="en-US" dirty="0"/>
              <a:t>日本では、脳死での臓器提供を前提とした場合に限り、脳死は人の死とされます。</a:t>
            </a:r>
            <a:endParaRPr lang="ja-JP" altLang="ja-JP" dirty="0"/>
          </a:p>
          <a:p>
            <a:endParaRPr lang="en-US" altLang="ja-JP" dirty="0"/>
          </a:p>
        </p:txBody>
      </p:sp>
      <p:sp>
        <p:nvSpPr>
          <p:cNvPr id="3" name="スライド イメージ プレースホルダー 2">
            <a:extLst>
              <a:ext uri="{FF2B5EF4-FFF2-40B4-BE49-F238E27FC236}">
                <a16:creationId xmlns:a16="http://schemas.microsoft.com/office/drawing/2014/main" id="{F6260937-7688-452E-8586-71268A63AE1F}"/>
              </a:ext>
            </a:extLst>
          </p:cNvPr>
          <p:cNvSpPr>
            <a:spLocks noGrp="1" noRot="1" noChangeAspect="1"/>
          </p:cNvSpPr>
          <p:nvPr>
            <p:ph type="sldImg"/>
          </p:nvPr>
        </p:nvSpPr>
        <p:spPr/>
      </p:sp>
      <p:sp>
        <p:nvSpPr>
          <p:cNvPr id="5" name="スライド番号プレースホルダー 4">
            <a:extLst>
              <a:ext uri="{FF2B5EF4-FFF2-40B4-BE49-F238E27FC236}">
                <a16:creationId xmlns:a16="http://schemas.microsoft.com/office/drawing/2014/main" id="{3F9FC3FC-52F2-4E77-9905-4AD9DC87DCB3}"/>
              </a:ext>
            </a:extLst>
          </p:cNvPr>
          <p:cNvSpPr>
            <a:spLocks noGrp="1"/>
          </p:cNvSpPr>
          <p:nvPr>
            <p:ph type="sldNum" sz="quarter" idx="5"/>
          </p:nvPr>
        </p:nvSpPr>
        <p:spPr/>
        <p:txBody>
          <a:bodyPr/>
          <a:lstStyle/>
          <a:p>
            <a:fld id="{C9C3FFA2-2381-4A5E-A8E9-203BCBD4B200}" type="slidenum">
              <a:rPr kumimoji="1" lang="ja-JP" altLang="en-US" smtClean="0"/>
              <a:t>14</a:t>
            </a:fld>
            <a:endParaRPr kumimoji="1" lang="ja-JP" altLang="en-US"/>
          </a:p>
        </p:txBody>
      </p:sp>
    </p:spTree>
    <p:extLst>
      <p:ext uri="{BB962C8B-B14F-4D97-AF65-F5344CB8AC3E}">
        <p14:creationId xmlns:p14="http://schemas.microsoft.com/office/powerpoint/2010/main" val="2570692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r>
              <a:rPr lang="ja-JP" altLang="ja-JP" dirty="0"/>
              <a:t>①心臓の停止②呼吸の停止③瞳孔の散大（脳機能の消失）という</a:t>
            </a:r>
            <a:r>
              <a:rPr lang="en-US" altLang="ja-JP" dirty="0"/>
              <a:t>3</a:t>
            </a:r>
            <a:r>
              <a:rPr lang="ja-JP" altLang="ja-JP" dirty="0"/>
              <a:t>つの徴候を確認した時点を人の死（心臓死）としていました。しかし、医学の進歩により人工呼吸器等が開発されると、本来心臓死を迎える状況でも器械によって呼吸を維持し、心臓を動かし続けることも可能となる場合もみられるようになりました。</a:t>
            </a:r>
          </a:p>
          <a:p>
            <a:r>
              <a:rPr lang="en-US" altLang="ja-JP" dirty="0"/>
              <a:t> </a:t>
            </a:r>
            <a:endParaRPr lang="ja-JP" altLang="ja-JP" dirty="0"/>
          </a:p>
          <a:p>
            <a:r>
              <a:rPr lang="ja-JP" altLang="ja-JP" dirty="0"/>
              <a:t>脳卒中や脳梗塞、あるいは交通事故等での頭部外傷などにより、脳に著しい損傷を受けた場合、時間の経過とともにその障害は進行していきます。</a:t>
            </a:r>
          </a:p>
          <a:p>
            <a:r>
              <a:rPr lang="ja-JP" altLang="ja-JP" dirty="0"/>
              <a:t>しかし、様々な処置や手術などで治療した結果、回復する人もいれば、脳障害の進行を食い止めても植物状態に陥る人もいます。植物状態になっても薬物治療やリハビリなどで、回復する可能性があります。</a:t>
            </a:r>
          </a:p>
          <a:p>
            <a:r>
              <a:rPr lang="ja-JP" altLang="ja-JP" dirty="0"/>
              <a:t>一方で、さらに脳障害が進行すると脳を蘇生できる限界を超えて、二度と元に戻ることができない「脳死」になり、その後人工呼吸器を使っても</a:t>
            </a:r>
            <a:r>
              <a:rPr lang="ja-JP" altLang="en-US" dirty="0"/>
              <a:t>多くは数日以内</a:t>
            </a:r>
            <a:r>
              <a:rPr lang="ja-JP" altLang="ja-JP" dirty="0"/>
              <a:t>で「心臓の停止」に至ります。</a:t>
            </a:r>
          </a:p>
        </p:txBody>
      </p:sp>
      <p:sp>
        <p:nvSpPr>
          <p:cNvPr id="5" name="スライド番号プレースホルダー 4">
            <a:extLst>
              <a:ext uri="{FF2B5EF4-FFF2-40B4-BE49-F238E27FC236}">
                <a16:creationId xmlns:a16="http://schemas.microsoft.com/office/drawing/2014/main" id="{B41A8E04-854A-4F8C-B803-CDAD7E02A75E}"/>
              </a:ext>
            </a:extLst>
          </p:cNvPr>
          <p:cNvSpPr>
            <a:spLocks noGrp="1"/>
          </p:cNvSpPr>
          <p:nvPr>
            <p:ph type="sldNum" sz="quarter" idx="5"/>
          </p:nvPr>
        </p:nvSpPr>
        <p:spPr/>
        <p:txBody>
          <a:bodyPr/>
          <a:lstStyle/>
          <a:p>
            <a:fld id="{C9C3FFA2-2381-4A5E-A8E9-203BCBD4B200}" type="slidenum">
              <a:rPr kumimoji="1" lang="ja-JP" altLang="en-US" smtClean="0"/>
              <a:t>15</a:t>
            </a:fld>
            <a:endParaRPr kumimoji="1" lang="ja-JP" altLang="en-US"/>
          </a:p>
        </p:txBody>
      </p:sp>
    </p:spTree>
    <p:extLst>
      <p:ext uri="{BB962C8B-B14F-4D97-AF65-F5344CB8AC3E}">
        <p14:creationId xmlns:p14="http://schemas.microsoft.com/office/powerpoint/2010/main" val="3278009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r>
              <a:rPr lang="ja-JP" altLang="ja-JP" dirty="0"/>
              <a:t>脳死</a:t>
            </a:r>
            <a:r>
              <a:rPr lang="ja-JP" altLang="en-US" dirty="0"/>
              <a:t>下</a:t>
            </a:r>
            <a:r>
              <a:rPr lang="ja-JP" altLang="ja-JP" dirty="0"/>
              <a:t>に臓器を提供する場合、</a:t>
            </a:r>
            <a:r>
              <a:rPr lang="ja-JP" altLang="en-US" dirty="0"/>
              <a:t>法に定められた脳死判定を行います。</a:t>
            </a:r>
            <a:endParaRPr lang="en-US" altLang="ja-JP" dirty="0"/>
          </a:p>
          <a:p>
            <a:endParaRPr lang="en-US" altLang="ja-JP" b="1" dirty="0">
              <a:solidFill>
                <a:srgbClr val="FF0000"/>
              </a:solidFill>
            </a:endParaRPr>
          </a:p>
          <a:p>
            <a:r>
              <a:rPr lang="ja-JP" altLang="ja-JP" dirty="0"/>
              <a:t>「深い昏睡にあること」、「瞳孔が固定し一定以上開いていること」、「刺激に対する脳幹の反射がないこと」、「脳波が平坦であること」、「自分の力で呼吸ができないこと」の</a:t>
            </a:r>
            <a:r>
              <a:rPr lang="en-US" altLang="ja-JP" dirty="0"/>
              <a:t>5</a:t>
            </a:r>
            <a:r>
              <a:rPr lang="ja-JP" altLang="ja-JP" dirty="0"/>
              <a:t>項目を行い、</a:t>
            </a:r>
            <a:r>
              <a:rPr lang="en-US" altLang="ja-JP" dirty="0"/>
              <a:t>6</a:t>
            </a:r>
            <a:r>
              <a:rPr lang="ja-JP" altLang="ja-JP" dirty="0"/>
              <a:t>時間以上経過した後に同じ一連の検査（</a:t>
            </a:r>
            <a:r>
              <a:rPr lang="en-US" altLang="ja-JP" dirty="0"/>
              <a:t>2</a:t>
            </a:r>
            <a:r>
              <a:rPr lang="ja-JP" altLang="ja-JP" dirty="0"/>
              <a:t>回目）をすることで、</a:t>
            </a:r>
            <a:r>
              <a:rPr lang="ja-JP" altLang="en-US" dirty="0"/>
              <a:t>不可逆的であることの確認をし、脳死と判定されます。</a:t>
            </a:r>
            <a:endParaRPr lang="en-US" altLang="ja-JP" dirty="0"/>
          </a:p>
          <a:p>
            <a:r>
              <a:rPr lang="ja-JP" altLang="ja-JP" dirty="0"/>
              <a:t>なお、</a:t>
            </a:r>
            <a:r>
              <a:rPr lang="en-US" altLang="ja-JP" dirty="0"/>
              <a:t>6</a:t>
            </a:r>
            <a:r>
              <a:rPr lang="ja-JP" altLang="ja-JP" dirty="0"/>
              <a:t>歳未満の小児は脳死判定</a:t>
            </a:r>
            <a:r>
              <a:rPr lang="ja-JP" altLang="en-US" dirty="0"/>
              <a:t>を</a:t>
            </a:r>
            <a:r>
              <a:rPr lang="en-US" altLang="ja-JP" dirty="0"/>
              <a:t>24</a:t>
            </a:r>
            <a:r>
              <a:rPr lang="ja-JP" altLang="ja-JP" dirty="0"/>
              <a:t>時間空けて行います。</a:t>
            </a:r>
          </a:p>
          <a:p>
            <a:r>
              <a:rPr lang="ja-JP" altLang="ja-JP" dirty="0"/>
              <a:t>以上、</a:t>
            </a:r>
            <a:r>
              <a:rPr lang="en-US" altLang="ja-JP" dirty="0"/>
              <a:t>6</a:t>
            </a:r>
            <a:r>
              <a:rPr lang="ja-JP" altLang="ja-JP" dirty="0"/>
              <a:t>項目を、必要な知識と経験を持つ臓器移植に無関係な</a:t>
            </a:r>
            <a:r>
              <a:rPr lang="en-US" altLang="ja-JP" dirty="0"/>
              <a:t>2</a:t>
            </a:r>
            <a:r>
              <a:rPr lang="ja-JP" altLang="ja-JP" dirty="0"/>
              <a:t>人以上の医師が行います。</a:t>
            </a:r>
            <a:endParaRPr lang="en-US" altLang="ja-JP" dirty="0"/>
          </a:p>
          <a:p>
            <a:endParaRPr lang="en-US" altLang="ja-JP" dirty="0"/>
          </a:p>
          <a:p>
            <a:r>
              <a:rPr lang="ja-JP" altLang="en-US" dirty="0"/>
              <a:t>また、生後</a:t>
            </a:r>
            <a:r>
              <a:rPr lang="en-US" altLang="ja-JP" dirty="0"/>
              <a:t>12</a:t>
            </a:r>
            <a:r>
              <a:rPr lang="ja-JP" altLang="en-US" dirty="0"/>
              <a:t>週未満の小児については、法的脳死判定の対象から除外されています</a:t>
            </a:r>
            <a:endParaRPr lang="ja-JP" altLang="ja-JP" dirty="0"/>
          </a:p>
          <a:p>
            <a:endParaRPr lang="en-US" altLang="ja-JP" dirty="0"/>
          </a:p>
        </p:txBody>
      </p:sp>
      <p:sp>
        <p:nvSpPr>
          <p:cNvPr id="5" name="スライド番号プレースホルダー 4">
            <a:extLst>
              <a:ext uri="{FF2B5EF4-FFF2-40B4-BE49-F238E27FC236}">
                <a16:creationId xmlns:a16="http://schemas.microsoft.com/office/drawing/2014/main" id="{ABCE708D-502D-4243-B5E8-0A8948062819}"/>
              </a:ext>
            </a:extLst>
          </p:cNvPr>
          <p:cNvSpPr>
            <a:spLocks noGrp="1"/>
          </p:cNvSpPr>
          <p:nvPr>
            <p:ph type="sldNum" sz="quarter" idx="5"/>
          </p:nvPr>
        </p:nvSpPr>
        <p:spPr/>
        <p:txBody>
          <a:bodyPr/>
          <a:lstStyle/>
          <a:p>
            <a:fld id="{C9C3FFA2-2381-4A5E-A8E9-203BCBD4B200}" type="slidenum">
              <a:rPr kumimoji="1" lang="ja-JP" altLang="en-US" smtClean="0"/>
              <a:t>16</a:t>
            </a:fld>
            <a:endParaRPr kumimoji="1" lang="ja-JP" altLang="en-US"/>
          </a:p>
        </p:txBody>
      </p:sp>
    </p:spTree>
    <p:extLst>
      <p:ext uri="{BB962C8B-B14F-4D97-AF65-F5344CB8AC3E}">
        <p14:creationId xmlns:p14="http://schemas.microsoft.com/office/powerpoint/2010/main" val="2274273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a:extLst>
              <a:ext uri="{FF2B5EF4-FFF2-40B4-BE49-F238E27FC236}">
                <a16:creationId xmlns:a16="http://schemas.microsoft.com/office/drawing/2014/main" id="{6F87D5EE-5A79-433A-A63D-BD257049B354}"/>
              </a:ext>
            </a:extLst>
          </p:cNvPr>
          <p:cNvSpPr>
            <a:spLocks noGrp="1"/>
          </p:cNvSpPr>
          <p:nvPr>
            <p:ph type="sldNum" sz="quarter" idx="5"/>
          </p:nvPr>
        </p:nvSpPr>
        <p:spPr/>
        <p:txBody>
          <a:bodyPr/>
          <a:lstStyle/>
          <a:p>
            <a:fld id="{C9C3FFA2-2381-4A5E-A8E9-203BCBD4B200}" type="slidenum">
              <a:rPr kumimoji="1" lang="ja-JP" altLang="en-US" smtClean="0"/>
              <a:t>17</a:t>
            </a:fld>
            <a:endParaRPr kumimoji="1" lang="ja-JP" altLang="en-US"/>
          </a:p>
        </p:txBody>
      </p:sp>
    </p:spTree>
    <p:extLst>
      <p:ext uri="{BB962C8B-B14F-4D97-AF65-F5344CB8AC3E}">
        <p14:creationId xmlns:p14="http://schemas.microsoft.com/office/powerpoint/2010/main" val="1798531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r>
              <a:rPr lang="ja-JP" altLang="ja-JP" dirty="0"/>
              <a:t>臓器移植は、病気や事故によって臓器が機能しなくなった人に、他の人の健康な臓器を移植して、機能を回復させる医療です。</a:t>
            </a:r>
          </a:p>
          <a:p>
            <a:r>
              <a:rPr lang="ja-JP" altLang="ja-JP" dirty="0"/>
              <a:t>移植の対象となる臓器は、臓器移植法等により定められた心臓、肺、肝臓、腎臓、膵臓、小腸、（眼球）となります。</a:t>
            </a:r>
          </a:p>
          <a:p>
            <a:r>
              <a:rPr lang="ja-JP" altLang="ja-JP" dirty="0"/>
              <a:t>そして、それぞれの臓器を移植することでしか有効な治療法がないときに対象となります。例えば、心臓では拡張型心筋症</a:t>
            </a:r>
            <a:r>
              <a:rPr lang="ja-JP" altLang="en-US" dirty="0"/>
              <a:t>や</a:t>
            </a:r>
            <a:r>
              <a:rPr lang="ja-JP" altLang="ja-JP" dirty="0"/>
              <a:t>補助人工心臓の装着</a:t>
            </a:r>
            <a:r>
              <a:rPr lang="ja-JP" altLang="en-US" dirty="0"/>
              <a:t>している人</a:t>
            </a:r>
            <a:r>
              <a:rPr lang="ja-JP" altLang="ja-JP" dirty="0"/>
              <a:t>など、肺は酸素療法などでも維持が困難な肺高血圧症など、また膵臓では専門の医師によっても血糖のコントロールが困難となった</a:t>
            </a:r>
            <a:r>
              <a:rPr lang="en-US" altLang="ja-JP" dirty="0"/>
              <a:t>1</a:t>
            </a:r>
            <a:r>
              <a:rPr lang="ja-JP" altLang="ja-JP" dirty="0"/>
              <a:t>型糖尿病などです。</a:t>
            </a:r>
          </a:p>
          <a:p>
            <a:r>
              <a:rPr lang="ja-JP" altLang="ja-JP" dirty="0"/>
              <a:t>また、小腸では短腸症候群などで口から食事を取れず、かつ栄養を補給する中心静脈栄養の維持が難しくなったとき、肝臓においても原発性硬化性胆管炎などにより肝臓の機能が落ちたときなど、そして腎臓は人工透析をしている（あるいは導入の予定のある）慢性腎不全の人などです。</a:t>
            </a:r>
          </a:p>
          <a:p>
            <a:endParaRPr kumimoji="1" lang="ja-JP" altLang="en-US" dirty="0"/>
          </a:p>
        </p:txBody>
      </p:sp>
      <p:sp>
        <p:nvSpPr>
          <p:cNvPr id="5" name="スライド番号プレースホルダー 4">
            <a:extLst>
              <a:ext uri="{FF2B5EF4-FFF2-40B4-BE49-F238E27FC236}">
                <a16:creationId xmlns:a16="http://schemas.microsoft.com/office/drawing/2014/main" id="{69A26D3A-2AC2-4426-B525-10CCCDEFC9B7}"/>
              </a:ext>
            </a:extLst>
          </p:cNvPr>
          <p:cNvSpPr>
            <a:spLocks noGrp="1"/>
          </p:cNvSpPr>
          <p:nvPr>
            <p:ph type="sldNum" sz="quarter" idx="5"/>
          </p:nvPr>
        </p:nvSpPr>
        <p:spPr/>
        <p:txBody>
          <a:bodyPr/>
          <a:lstStyle/>
          <a:p>
            <a:fld id="{C9C3FFA2-2381-4A5E-A8E9-203BCBD4B200}" type="slidenum">
              <a:rPr kumimoji="1" lang="ja-JP" altLang="en-US" smtClean="0"/>
              <a:t>18</a:t>
            </a:fld>
            <a:endParaRPr kumimoji="1" lang="ja-JP" altLang="en-US"/>
          </a:p>
        </p:txBody>
      </p:sp>
    </p:spTree>
    <p:extLst>
      <p:ext uri="{BB962C8B-B14F-4D97-AF65-F5344CB8AC3E}">
        <p14:creationId xmlns:p14="http://schemas.microsoft.com/office/powerpoint/2010/main" val="3561518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r>
              <a:rPr lang="ja-JP" altLang="ja-JP" dirty="0"/>
              <a:t>亡くなられた人からの臓器の提供を受けて移植を希望する場合は、</a:t>
            </a:r>
            <a:r>
              <a:rPr lang="en-US" altLang="ja-JP" dirty="0"/>
              <a:t>JOT</a:t>
            </a:r>
            <a:r>
              <a:rPr lang="ja-JP" altLang="ja-JP" dirty="0"/>
              <a:t>への移植希望登録をして移植の機会を待ちます。</a:t>
            </a:r>
          </a:p>
          <a:p>
            <a:r>
              <a:rPr lang="ja-JP" altLang="ja-JP" dirty="0"/>
              <a:t>そして、臓器の提供があったときに、選択基準に基づき選定され、移植手術に至ります。</a:t>
            </a:r>
          </a:p>
          <a:p>
            <a:r>
              <a:rPr lang="en-US" altLang="ja-JP" dirty="0"/>
              <a:t> </a:t>
            </a:r>
            <a:endParaRPr lang="ja-JP" altLang="ja-JP" dirty="0"/>
          </a:p>
          <a:p>
            <a:r>
              <a:rPr lang="ja-JP" altLang="ja-JP" dirty="0"/>
              <a:t>移植希望登録の方法は、臓器によって多少異なります。</a:t>
            </a:r>
          </a:p>
          <a:p>
            <a:r>
              <a:rPr lang="ja-JP" altLang="ja-JP" dirty="0"/>
              <a:t>腎臓については、腎臓移植希望者は通院している透析施設から移植施設を受診し、移植施設等を通じて登録します（地域によって異なります）。</a:t>
            </a:r>
            <a:br>
              <a:rPr lang="ja-JP" altLang="ja-JP" dirty="0"/>
            </a:br>
            <a:r>
              <a:rPr lang="ja-JP" altLang="ja-JP" dirty="0"/>
              <a:t>その他の臓器、心臓、肺、肝臓、膵臓、小腸については、移植希望者は各臓器の移植施設で検査とインフォームドコンセントを受け、日本循環器学会、日本肝臓学会などの関連学会等による各臓器の適応評価検討委員会等により移植が必要と判定された場合に、移植施設を通じてJOTに移植希望登録をして、移植の機会を待ちます。</a:t>
            </a:r>
          </a:p>
          <a:p>
            <a:r>
              <a:rPr lang="en-US" altLang="ja-JP" dirty="0"/>
              <a:t> </a:t>
            </a:r>
            <a:endParaRPr lang="ja-JP" altLang="ja-JP" dirty="0"/>
          </a:p>
          <a:p>
            <a:r>
              <a:rPr lang="ja-JP" altLang="ja-JP" dirty="0"/>
              <a:t>その後、実際に臓器提供</a:t>
            </a:r>
            <a:r>
              <a:rPr lang="ja-JP" altLang="en-US" dirty="0"/>
              <a:t>がある場合</a:t>
            </a:r>
            <a:r>
              <a:rPr lang="ja-JP" altLang="ja-JP" dirty="0"/>
              <a:t>に、定められた移植希望者選択基準に基づき、医学的な条件等によって移植候補者が公平、公正に選定されます。</a:t>
            </a:r>
          </a:p>
          <a:p>
            <a:r>
              <a:rPr lang="ja-JP" altLang="ja-JP" dirty="0"/>
              <a:t>このとき、移植候補者には、意思確認の連絡があり、移植を承諾すると、</a:t>
            </a:r>
            <a:r>
              <a:rPr lang="ja-JP" altLang="en-US" dirty="0"/>
              <a:t>直ちに</a:t>
            </a:r>
            <a:r>
              <a:rPr lang="ja-JP" altLang="ja-JP" dirty="0"/>
              <a:t>入院・移植手術が行われます。</a:t>
            </a:r>
          </a:p>
          <a:p>
            <a:pPr lvl="0"/>
            <a:endParaRPr lang="en-US" altLang="ja-JP" dirty="0"/>
          </a:p>
          <a:p>
            <a:pPr lvl="0"/>
            <a:endParaRPr lang="en-US" altLang="ja-JP" dirty="0"/>
          </a:p>
          <a:p>
            <a:pPr lvl="0"/>
            <a:endParaRPr lang="en-US" altLang="ja-JP" dirty="0"/>
          </a:p>
          <a:p>
            <a:pPr lvl="0"/>
            <a:endParaRPr lang="en-US" altLang="ja-JP" dirty="0"/>
          </a:p>
          <a:p>
            <a:pPr lvl="0"/>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endParaRPr kumimoji="1" lang="ja-JP" altLang="en-US" dirty="0"/>
          </a:p>
        </p:txBody>
      </p:sp>
      <p:sp>
        <p:nvSpPr>
          <p:cNvPr id="5" name="スライド番号プレースホルダー 4">
            <a:extLst>
              <a:ext uri="{FF2B5EF4-FFF2-40B4-BE49-F238E27FC236}">
                <a16:creationId xmlns:a16="http://schemas.microsoft.com/office/drawing/2014/main" id="{4EB58F85-51E3-47E1-9FCE-F7D54BE63331}"/>
              </a:ext>
            </a:extLst>
          </p:cNvPr>
          <p:cNvSpPr>
            <a:spLocks noGrp="1"/>
          </p:cNvSpPr>
          <p:nvPr>
            <p:ph type="sldNum" sz="quarter" idx="5"/>
          </p:nvPr>
        </p:nvSpPr>
        <p:spPr/>
        <p:txBody>
          <a:bodyPr/>
          <a:lstStyle/>
          <a:p>
            <a:fld id="{C9C3FFA2-2381-4A5E-A8E9-203BCBD4B200}" type="slidenum">
              <a:rPr kumimoji="1" lang="ja-JP" altLang="en-US" smtClean="0"/>
              <a:t>19</a:t>
            </a:fld>
            <a:endParaRPr kumimoji="1" lang="ja-JP" altLang="en-US"/>
          </a:p>
        </p:txBody>
      </p:sp>
    </p:spTree>
    <p:extLst>
      <p:ext uri="{BB962C8B-B14F-4D97-AF65-F5344CB8AC3E}">
        <p14:creationId xmlns:p14="http://schemas.microsoft.com/office/powerpoint/2010/main" val="4047519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2DC5A95A-FCB3-43E7-AC52-BE964AD0D7D1}"/>
              </a:ext>
            </a:extLst>
          </p:cNvPr>
          <p:cNvSpPr>
            <a:spLocks noGrp="1"/>
          </p:cNvSpPr>
          <p:nvPr>
            <p:ph type="sldNum" sz="quarter" idx="5"/>
          </p:nvPr>
        </p:nvSpPr>
        <p:spPr/>
        <p:txBody>
          <a:bodyPr/>
          <a:lstStyle/>
          <a:p>
            <a:fld id="{C9C3FFA2-2381-4A5E-A8E9-203BCBD4B200}" type="slidenum">
              <a:rPr kumimoji="1" lang="ja-JP" altLang="en-US" smtClean="0"/>
              <a:t>2</a:t>
            </a:fld>
            <a:endParaRPr kumimoji="1" lang="ja-JP" altLang="en-US"/>
          </a:p>
        </p:txBody>
      </p:sp>
    </p:spTree>
    <p:extLst>
      <p:ext uri="{BB962C8B-B14F-4D97-AF65-F5344CB8AC3E}">
        <p14:creationId xmlns:p14="http://schemas.microsoft.com/office/powerpoint/2010/main" val="4289235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r>
              <a:rPr lang="ja-JP" altLang="ja-JP" dirty="0"/>
              <a:t>臓器提供</a:t>
            </a:r>
            <a:r>
              <a:rPr lang="ja-JP" altLang="en-US" dirty="0"/>
              <a:t>がある場合</a:t>
            </a:r>
            <a:r>
              <a:rPr lang="ja-JP" altLang="ja-JP" dirty="0"/>
              <a:t>、移植希望登録している人の中で、提供される臓器に、最も適合した人（臓器）が公平、公正に選定されます。</a:t>
            </a:r>
          </a:p>
          <a:p>
            <a:r>
              <a:rPr lang="en-US" altLang="ja-JP" dirty="0"/>
              <a:t> </a:t>
            </a:r>
            <a:endParaRPr lang="ja-JP" altLang="ja-JP" dirty="0"/>
          </a:p>
          <a:p>
            <a:r>
              <a:rPr lang="ja-JP" altLang="ja-JP" dirty="0"/>
              <a:t>各臓器のレシピエント選択基準には、適合条件（腎臓の場合は前提条件）で血液型、サイズ、抗体反応、虚血許容時間などが定められており、その中で、親族、医学的緊急度や血液型による具体的選択方法、術式、年齢、施設の所在地、待機</a:t>
            </a:r>
            <a:r>
              <a:rPr lang="ja-JP" altLang="en-US" dirty="0"/>
              <a:t>期間</a:t>
            </a:r>
            <a:r>
              <a:rPr lang="ja-JP" altLang="ja-JP" dirty="0"/>
              <a:t>などの優先順位が決められています。</a:t>
            </a:r>
            <a:br>
              <a:rPr lang="en-US" altLang="ja-JP" dirty="0"/>
            </a:br>
            <a:r>
              <a:rPr lang="ja-JP" altLang="ja-JP" dirty="0"/>
              <a:t>また、全臓器においてドナー</a:t>
            </a:r>
            <a:r>
              <a:rPr lang="ja-JP" altLang="en-US" dirty="0"/>
              <a:t>（臓器提供者）</a:t>
            </a:r>
            <a:r>
              <a:rPr lang="ja-JP" altLang="ja-JP" dirty="0"/>
              <a:t>が親族優先提供の意思表示をしている場合には、医学的な適合条件等を満たせば親族に優先的に提供</a:t>
            </a:r>
            <a:r>
              <a:rPr lang="ja-JP" altLang="en-US" dirty="0"/>
              <a:t>することができます。</a:t>
            </a:r>
            <a:endParaRPr lang="ja-JP" altLang="ja-JP" dirty="0"/>
          </a:p>
          <a:p>
            <a:br>
              <a:rPr lang="en-US" altLang="ja-JP" dirty="0"/>
            </a:br>
            <a:r>
              <a:rPr lang="ja-JP" altLang="ja-JP" dirty="0"/>
              <a:t>JOTのコンピューターにドナー</a:t>
            </a:r>
            <a:r>
              <a:rPr lang="ja-JP" altLang="en-US" dirty="0"/>
              <a:t>（臓器提供者）</a:t>
            </a:r>
            <a:r>
              <a:rPr lang="ja-JP" altLang="ja-JP" dirty="0"/>
              <a:t>の医学的データを入力すると、臓器ごとに優先順位の高い候補者が選ばれます。それぞれ、第一候補者から順に主治医に連絡して、移植可能な状況かどうか、移植を受ける意思があるかどうかの確認を行います。</a:t>
            </a:r>
          </a:p>
          <a:p>
            <a:endParaRPr kumimoji="1" lang="en-US" altLang="ja-JP" sz="1200" kern="1200" dirty="0">
              <a:solidFill>
                <a:schemeClr val="tx1"/>
              </a:solidFill>
              <a:effectLst/>
              <a:latin typeface="+mn-lt"/>
              <a:ea typeface="+mn-ea"/>
              <a:cs typeface="+mn-cs"/>
            </a:endParaRPr>
          </a:p>
          <a:p>
            <a:br>
              <a:rPr kumimoji="1" lang="en-US" altLang="ja-JP" sz="1200" kern="1200" dirty="0">
                <a:solidFill>
                  <a:schemeClr val="tx1"/>
                </a:solidFill>
                <a:effectLst/>
                <a:latin typeface="+mn-lt"/>
                <a:ea typeface="+mn-ea"/>
                <a:cs typeface="+mn-cs"/>
              </a:rPr>
            </a:br>
            <a:endParaRPr kumimoji="1" lang="ja-JP" altLang="en-US" dirty="0"/>
          </a:p>
        </p:txBody>
      </p:sp>
      <p:sp>
        <p:nvSpPr>
          <p:cNvPr id="5" name="スライド番号プレースホルダー 4">
            <a:extLst>
              <a:ext uri="{FF2B5EF4-FFF2-40B4-BE49-F238E27FC236}">
                <a16:creationId xmlns:a16="http://schemas.microsoft.com/office/drawing/2014/main" id="{C9AE76D7-3B30-40D7-A7D9-A06D7A6FFAD4}"/>
              </a:ext>
            </a:extLst>
          </p:cNvPr>
          <p:cNvSpPr>
            <a:spLocks noGrp="1"/>
          </p:cNvSpPr>
          <p:nvPr>
            <p:ph type="sldNum" sz="quarter" idx="5"/>
          </p:nvPr>
        </p:nvSpPr>
        <p:spPr/>
        <p:txBody>
          <a:bodyPr/>
          <a:lstStyle/>
          <a:p>
            <a:fld id="{C9C3FFA2-2381-4A5E-A8E9-203BCBD4B200}" type="slidenum">
              <a:rPr kumimoji="1" lang="ja-JP" altLang="en-US" smtClean="0"/>
              <a:t>20</a:t>
            </a:fld>
            <a:endParaRPr kumimoji="1" lang="ja-JP" altLang="en-US"/>
          </a:p>
        </p:txBody>
      </p:sp>
    </p:spTree>
    <p:extLst>
      <p:ext uri="{BB962C8B-B14F-4D97-AF65-F5344CB8AC3E}">
        <p14:creationId xmlns:p14="http://schemas.microsoft.com/office/powerpoint/2010/main" val="1290894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r>
              <a:rPr lang="ja-JP" altLang="ja-JP" dirty="0"/>
              <a:t>日本の臓器移植の医療技術と移植後のケアは移植の多い国と比べても、非常に高い水準にあります。</a:t>
            </a:r>
          </a:p>
          <a:p>
            <a:r>
              <a:rPr lang="ja-JP" altLang="ja-JP" dirty="0"/>
              <a:t>移植後</a:t>
            </a:r>
            <a:r>
              <a:rPr lang="en-US" altLang="ja-JP" dirty="0"/>
              <a:t>5</a:t>
            </a:r>
            <a:r>
              <a:rPr lang="ja-JP" altLang="ja-JP" dirty="0"/>
              <a:t>年で移植者が生存している割合（生存率）は、心臓、膵臓、腎臓で</a:t>
            </a:r>
            <a:r>
              <a:rPr lang="en-US" altLang="ja-JP" dirty="0"/>
              <a:t>90%</a:t>
            </a:r>
            <a:r>
              <a:rPr lang="ja-JP" altLang="ja-JP" dirty="0"/>
              <a:t>を超え、肝臓</a:t>
            </a:r>
            <a:r>
              <a:rPr lang="en-US" altLang="ja-JP" dirty="0"/>
              <a:t>80%</a:t>
            </a:r>
            <a:r>
              <a:rPr lang="ja-JP" altLang="ja-JP" dirty="0"/>
              <a:t>、肺、小腸は</a:t>
            </a:r>
            <a:r>
              <a:rPr lang="en-US" altLang="ja-JP" dirty="0"/>
              <a:t>70%</a:t>
            </a:r>
            <a:r>
              <a:rPr lang="ja-JP" altLang="ja-JP" dirty="0"/>
              <a:t>を超えます。</a:t>
            </a:r>
          </a:p>
          <a:p>
            <a:r>
              <a:rPr lang="ja-JP" altLang="ja-JP" dirty="0"/>
              <a:t>腎臓は透析によって、膵臓はインスリンによって命を</a:t>
            </a:r>
            <a:r>
              <a:rPr lang="ja-JP" altLang="en-US" dirty="0"/>
              <a:t>つなぐ</a:t>
            </a:r>
            <a:r>
              <a:rPr lang="ja-JP" altLang="ja-JP" dirty="0"/>
              <a:t>ことができますが、心臓や肺、肝臓などは移植を受けなければ生きていくことができません。</a:t>
            </a:r>
          </a:p>
          <a:p>
            <a:r>
              <a:rPr lang="ja-JP" altLang="ja-JP" dirty="0"/>
              <a:t>特に肺の移植などは、一見すると生存率が低く</a:t>
            </a:r>
            <a:r>
              <a:rPr lang="ja-JP" altLang="en-US" dirty="0"/>
              <a:t>見え</a:t>
            </a:r>
            <a:r>
              <a:rPr lang="ja-JP" altLang="ja-JP" dirty="0"/>
              <a:t>ますが、移植を受けなければ数ヵ月後には亡くなられていた可能性を考えれば、移植医療は命をつなぎ、生きる希望となっていると</a:t>
            </a:r>
            <a:r>
              <a:rPr lang="ja-JP" altLang="en-US" dirty="0"/>
              <a:t>い</a:t>
            </a:r>
            <a:r>
              <a:rPr lang="ja-JP" altLang="ja-JP" dirty="0"/>
              <a:t>えます。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n-lt"/>
              <a:ea typeface="+mn-ea"/>
              <a:cs typeface="+mn-cs"/>
            </a:endParaRPr>
          </a:p>
          <a:p>
            <a:endParaRPr kumimoji="1" lang="ja-JP" altLang="en-US" dirty="0"/>
          </a:p>
        </p:txBody>
      </p:sp>
      <p:sp>
        <p:nvSpPr>
          <p:cNvPr id="5" name="スライド番号プレースホルダー 4">
            <a:extLst>
              <a:ext uri="{FF2B5EF4-FFF2-40B4-BE49-F238E27FC236}">
                <a16:creationId xmlns:a16="http://schemas.microsoft.com/office/drawing/2014/main" id="{29D131EE-F051-4E04-9B80-AF3D50A9355C}"/>
              </a:ext>
            </a:extLst>
          </p:cNvPr>
          <p:cNvSpPr>
            <a:spLocks noGrp="1"/>
          </p:cNvSpPr>
          <p:nvPr>
            <p:ph type="sldNum" sz="quarter" idx="5"/>
          </p:nvPr>
        </p:nvSpPr>
        <p:spPr/>
        <p:txBody>
          <a:bodyPr/>
          <a:lstStyle/>
          <a:p>
            <a:fld id="{C9C3FFA2-2381-4A5E-A8E9-203BCBD4B200}" type="slidenum">
              <a:rPr kumimoji="1" lang="ja-JP" altLang="en-US" smtClean="0"/>
              <a:t>21</a:t>
            </a:fld>
            <a:endParaRPr kumimoji="1" lang="ja-JP" altLang="en-US"/>
          </a:p>
        </p:txBody>
      </p:sp>
    </p:spTree>
    <p:extLst>
      <p:ext uri="{BB962C8B-B14F-4D97-AF65-F5344CB8AC3E}">
        <p14:creationId xmlns:p14="http://schemas.microsoft.com/office/powerpoint/2010/main" val="3297433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r>
              <a:rPr lang="ja-JP" altLang="ja-JP" dirty="0"/>
              <a:t>移植を受けることができれば、拒絶反応</a:t>
            </a:r>
            <a:r>
              <a:rPr lang="ja-JP" altLang="en-US" dirty="0"/>
              <a:t>（＊）</a:t>
            </a:r>
            <a:r>
              <a:rPr lang="ja-JP" altLang="ja-JP" dirty="0"/>
              <a:t>を抑えるために免疫抑制剤という薬剤の服用を続ける必要がありますが、身体（臓器）の機能が戻るので、生活全般が改善されます。</a:t>
            </a:r>
            <a:r>
              <a:rPr lang="ja-JP" altLang="en-US" dirty="0"/>
              <a:t>旅行等、</a:t>
            </a:r>
            <a:r>
              <a:rPr lang="ja-JP" altLang="ja-JP" dirty="0"/>
              <a:t>活動の範囲が広くなり、元気に学校に行くことや社会復帰もできるようになります。</a:t>
            </a:r>
          </a:p>
          <a:p>
            <a:r>
              <a:rPr lang="ja-JP" altLang="ja-JP" dirty="0"/>
              <a:t>これまで週に</a:t>
            </a:r>
            <a:r>
              <a:rPr lang="en-US" altLang="ja-JP" dirty="0"/>
              <a:t>2</a:t>
            </a:r>
            <a:r>
              <a:rPr lang="ja-JP" altLang="ja-JP" dirty="0"/>
              <a:t>～</a:t>
            </a:r>
            <a:r>
              <a:rPr lang="en-US" altLang="ja-JP" dirty="0"/>
              <a:t>3</a:t>
            </a:r>
            <a:r>
              <a:rPr lang="ja-JP" altLang="ja-JP" dirty="0"/>
              <a:t>回、</a:t>
            </a:r>
            <a:r>
              <a:rPr lang="en-US" altLang="ja-JP" dirty="0"/>
              <a:t>4</a:t>
            </a:r>
            <a:r>
              <a:rPr lang="ja-JP" altLang="ja-JP" dirty="0"/>
              <a:t>～</a:t>
            </a:r>
            <a:r>
              <a:rPr lang="en-US" altLang="ja-JP" dirty="0"/>
              <a:t>5</a:t>
            </a:r>
            <a:r>
              <a:rPr lang="ja-JP" altLang="ja-JP" dirty="0"/>
              <a:t>時間かけて行ってきた透析や余命数ヵ月の闘病生活から解放され、</a:t>
            </a:r>
            <a:r>
              <a:rPr lang="ja-JP" altLang="en-US" dirty="0"/>
              <a:t>ドナーとその家族への感謝の思いを忘れることなく、再び得た健康を大切にして過ごしています。</a:t>
            </a:r>
            <a:endParaRPr lang="en-US" altLang="ja-JP" dirty="0"/>
          </a:p>
          <a:p>
            <a:endParaRPr lang="en-US" altLang="ja-JP" dirty="0"/>
          </a:p>
          <a:p>
            <a:r>
              <a:rPr lang="ja-JP" altLang="ja-JP" dirty="0"/>
              <a:t>また、移植者スポーツ大会では、移植者が集まり、元気になった姿を披露して、ドナーへの感謝の気持ちを表現し、広く移植医療への理解と協力を呼びかけています。</a:t>
            </a:r>
          </a:p>
          <a:p>
            <a:endParaRPr lang="en-US" altLang="ja-JP" dirty="0"/>
          </a:p>
          <a:p>
            <a:r>
              <a:rPr lang="ja-JP" altLang="en-US" dirty="0"/>
              <a:t>（＊）拒絶反応：</a:t>
            </a:r>
            <a:endParaRPr lang="en-US" altLang="ja-JP" dirty="0"/>
          </a:p>
          <a:p>
            <a:r>
              <a:rPr lang="ja-JP" altLang="en-US" dirty="0"/>
              <a:t>私たちの体には、自分自身以外のものが体内に侵入してくると、これを異物として認識し、排除しようとする働き（免疫）があります。</a:t>
            </a:r>
            <a:br>
              <a:rPr lang="ja-JP" altLang="en-US" dirty="0"/>
            </a:br>
            <a:r>
              <a:rPr lang="ja-JP" altLang="en-US" dirty="0"/>
              <a:t>この免疫により、移植された臓器は異物と認識されるので、排除しようと攻撃を受けてしまいます。これが拒絶反応です。</a:t>
            </a:r>
            <a:endParaRPr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5" name="スライド番号プレースホルダー 4">
            <a:extLst>
              <a:ext uri="{FF2B5EF4-FFF2-40B4-BE49-F238E27FC236}">
                <a16:creationId xmlns:a16="http://schemas.microsoft.com/office/drawing/2014/main" id="{1C34ECF1-2945-44F6-A538-5661677DCBFF}"/>
              </a:ext>
            </a:extLst>
          </p:cNvPr>
          <p:cNvSpPr>
            <a:spLocks noGrp="1"/>
          </p:cNvSpPr>
          <p:nvPr>
            <p:ph type="sldNum" sz="quarter" idx="5"/>
          </p:nvPr>
        </p:nvSpPr>
        <p:spPr/>
        <p:txBody>
          <a:bodyPr/>
          <a:lstStyle/>
          <a:p>
            <a:fld id="{C9C3FFA2-2381-4A5E-A8E9-203BCBD4B200}" type="slidenum">
              <a:rPr kumimoji="1" lang="ja-JP" altLang="en-US" smtClean="0"/>
              <a:t>22</a:t>
            </a:fld>
            <a:endParaRPr kumimoji="1" lang="ja-JP" altLang="en-US"/>
          </a:p>
        </p:txBody>
      </p:sp>
    </p:spTree>
    <p:extLst>
      <p:ext uri="{BB962C8B-B14F-4D97-AF65-F5344CB8AC3E}">
        <p14:creationId xmlns:p14="http://schemas.microsoft.com/office/powerpoint/2010/main" val="2164540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r>
              <a:rPr lang="ja-JP" altLang="ja-JP" dirty="0"/>
              <a:t>臓器を提供した人の家族と移植を受けた人は、お互いの名前や住所を知ることも直接会うこともできません。</a:t>
            </a:r>
          </a:p>
          <a:p>
            <a:r>
              <a:rPr lang="ja-JP" altLang="ja-JP" dirty="0"/>
              <a:t>移植を受けた人が健康を取り戻した喜びやドナーへの感謝の思いは、サンクスレターにして渡すことができます。</a:t>
            </a:r>
          </a:p>
          <a:p>
            <a:endParaRPr lang="en-US" altLang="ja-JP" dirty="0"/>
          </a:p>
          <a:p>
            <a:r>
              <a:rPr lang="ja-JP" altLang="en-US" dirty="0"/>
              <a:t>その手紙や絵は、</a:t>
            </a:r>
            <a:r>
              <a:rPr lang="en-US" altLang="ja-JP" dirty="0"/>
              <a:t>JOT</a:t>
            </a:r>
            <a:r>
              <a:rPr lang="ja-JP" altLang="en-US" dirty="0"/>
              <a:t>を通して、個人情報が伝わらないように配慮されて、受け渡しが行われます。</a:t>
            </a:r>
          </a:p>
          <a:p>
            <a:r>
              <a:rPr lang="ja-JP" altLang="en-US" dirty="0"/>
              <a:t>何年も何回も続いて、お手紙のやりとりのようになっている人たちもいます。</a:t>
            </a:r>
          </a:p>
        </p:txBody>
      </p:sp>
      <p:sp>
        <p:nvSpPr>
          <p:cNvPr id="5" name="スライド番号プレースホルダー 4">
            <a:extLst>
              <a:ext uri="{FF2B5EF4-FFF2-40B4-BE49-F238E27FC236}">
                <a16:creationId xmlns:a16="http://schemas.microsoft.com/office/drawing/2014/main" id="{CB516B4E-877E-4D51-AEC8-51B135BADD2E}"/>
              </a:ext>
            </a:extLst>
          </p:cNvPr>
          <p:cNvSpPr>
            <a:spLocks noGrp="1"/>
          </p:cNvSpPr>
          <p:nvPr>
            <p:ph type="sldNum" sz="quarter" idx="5"/>
          </p:nvPr>
        </p:nvSpPr>
        <p:spPr/>
        <p:txBody>
          <a:bodyPr/>
          <a:lstStyle/>
          <a:p>
            <a:fld id="{C9C3FFA2-2381-4A5E-A8E9-203BCBD4B200}" type="slidenum">
              <a:rPr kumimoji="1" lang="ja-JP" altLang="en-US" smtClean="0"/>
              <a:t>23</a:t>
            </a:fld>
            <a:endParaRPr kumimoji="1" lang="ja-JP" altLang="en-US"/>
          </a:p>
        </p:txBody>
      </p:sp>
    </p:spTree>
    <p:extLst>
      <p:ext uri="{BB962C8B-B14F-4D97-AF65-F5344CB8AC3E}">
        <p14:creationId xmlns:p14="http://schemas.microsoft.com/office/powerpoint/2010/main" val="1753603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a:extLst>
              <a:ext uri="{FF2B5EF4-FFF2-40B4-BE49-F238E27FC236}">
                <a16:creationId xmlns:a16="http://schemas.microsoft.com/office/drawing/2014/main" id="{E136075B-62E5-48B7-B8E7-4C08508C0968}"/>
              </a:ext>
            </a:extLst>
          </p:cNvPr>
          <p:cNvSpPr>
            <a:spLocks noGrp="1"/>
          </p:cNvSpPr>
          <p:nvPr>
            <p:ph type="sldNum" sz="quarter" idx="5"/>
          </p:nvPr>
        </p:nvSpPr>
        <p:spPr/>
        <p:txBody>
          <a:bodyPr/>
          <a:lstStyle/>
          <a:p>
            <a:fld id="{C9C3FFA2-2381-4A5E-A8E9-203BCBD4B200}" type="slidenum">
              <a:rPr kumimoji="1" lang="ja-JP" altLang="en-US" smtClean="0"/>
              <a:t>24</a:t>
            </a:fld>
            <a:endParaRPr kumimoji="1" lang="ja-JP" altLang="en-US"/>
          </a:p>
        </p:txBody>
      </p:sp>
    </p:spTree>
    <p:extLst>
      <p:ext uri="{BB962C8B-B14F-4D97-AF65-F5344CB8AC3E}">
        <p14:creationId xmlns:p14="http://schemas.microsoft.com/office/powerpoint/2010/main" val="2266333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pPr lvl="0"/>
            <a:r>
              <a:rPr lang="ja-JP" altLang="ja-JP" dirty="0"/>
              <a:t>日本臓器移植ネットワーク（以下、</a:t>
            </a:r>
            <a:r>
              <a:rPr lang="en-US" altLang="ja-JP" dirty="0"/>
              <a:t>JOT: Japan Organ Transplantation </a:t>
            </a:r>
            <a:r>
              <a:rPr lang="ja-JP" altLang="ja-JP" dirty="0"/>
              <a:t>）は、「死後に臓器を提供したい方と臓器の移植を希望する方の橋渡し」、「臓器の移植を希望する方の登録業務」</a:t>
            </a:r>
            <a:r>
              <a:rPr lang="ja-JP" altLang="en-US" dirty="0"/>
              <a:t>を通した</a:t>
            </a:r>
            <a:r>
              <a:rPr lang="ja-JP" altLang="ja-JP" dirty="0"/>
              <a:t>公正、公平なあっせん事業とともに、「移植医療の普及啓発」を主な事業としています。</a:t>
            </a:r>
            <a:br>
              <a:rPr lang="ja-JP" altLang="ja-JP" dirty="0"/>
            </a:br>
            <a:r>
              <a:rPr lang="ja-JP" altLang="ja-JP" dirty="0"/>
              <a:t>これらの事業は、各都道府県の</a:t>
            </a:r>
            <a:r>
              <a:rPr lang="ja-JP" altLang="en-US" dirty="0"/>
              <a:t>行政、</a:t>
            </a:r>
            <a:r>
              <a:rPr lang="ja-JP" altLang="ja-JP" dirty="0"/>
              <a:t>腎・臓器バンク</a:t>
            </a:r>
            <a:r>
              <a:rPr lang="ja-JP" altLang="en-US" dirty="0"/>
              <a:t>、</a:t>
            </a:r>
            <a:r>
              <a:rPr lang="ja-JP" altLang="ja-JP" dirty="0"/>
              <a:t>臓器移植コーディネーター、医療機関と協力・協働しています。</a:t>
            </a:r>
          </a:p>
        </p:txBody>
      </p:sp>
      <p:sp>
        <p:nvSpPr>
          <p:cNvPr id="5" name="スライド番号プレースホルダー 4">
            <a:extLst>
              <a:ext uri="{FF2B5EF4-FFF2-40B4-BE49-F238E27FC236}">
                <a16:creationId xmlns:a16="http://schemas.microsoft.com/office/drawing/2014/main" id="{C7CCC04D-3992-4C85-AF48-D549E354EE35}"/>
              </a:ext>
            </a:extLst>
          </p:cNvPr>
          <p:cNvSpPr>
            <a:spLocks noGrp="1"/>
          </p:cNvSpPr>
          <p:nvPr>
            <p:ph type="sldNum" sz="quarter" idx="5"/>
          </p:nvPr>
        </p:nvSpPr>
        <p:spPr/>
        <p:txBody>
          <a:bodyPr/>
          <a:lstStyle/>
          <a:p>
            <a:fld id="{C9C3FFA2-2381-4A5E-A8E9-203BCBD4B200}" type="slidenum">
              <a:rPr kumimoji="1" lang="ja-JP" altLang="en-US" smtClean="0"/>
              <a:t>25</a:t>
            </a:fld>
            <a:endParaRPr kumimoji="1" lang="ja-JP" altLang="en-US"/>
          </a:p>
        </p:txBody>
      </p:sp>
    </p:spTree>
    <p:extLst>
      <p:ext uri="{BB962C8B-B14F-4D97-AF65-F5344CB8AC3E}">
        <p14:creationId xmlns:p14="http://schemas.microsoft.com/office/powerpoint/2010/main" val="947717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r>
              <a:rPr lang="en-US" altLang="ja-JP" dirty="0"/>
              <a:t>JOT</a:t>
            </a:r>
            <a:r>
              <a:rPr lang="ja-JP" altLang="ja-JP" dirty="0"/>
              <a:t>は</a:t>
            </a:r>
            <a:r>
              <a:rPr lang="ja-JP" altLang="en-US" dirty="0"/>
              <a:t>、</a:t>
            </a:r>
            <a:r>
              <a:rPr lang="ja-JP" altLang="ja-JP" dirty="0"/>
              <a:t>国内における死後の臓器提供に関する公正、公平なあっせん事業を推進しています。</a:t>
            </a:r>
          </a:p>
          <a:p>
            <a:r>
              <a:rPr lang="ja-JP" altLang="ja-JP" dirty="0"/>
              <a:t>臓器提供がある場合は、臓器を提供する人が入院している施設と、移植を希望する人が入院している施設との間に立ち、円滑に臓器移植が進むように適正な手続きと調整を行います。</a:t>
            </a:r>
          </a:p>
          <a:p>
            <a:br>
              <a:rPr lang="ja-JP" altLang="en-US" dirty="0">
                <a:effectLst/>
              </a:rPr>
            </a:br>
            <a:endParaRPr kumimoji="1" lang="ja-JP" altLang="en-US" dirty="0"/>
          </a:p>
        </p:txBody>
      </p:sp>
      <p:sp>
        <p:nvSpPr>
          <p:cNvPr id="5" name="スライド番号プレースホルダー 4">
            <a:extLst>
              <a:ext uri="{FF2B5EF4-FFF2-40B4-BE49-F238E27FC236}">
                <a16:creationId xmlns:a16="http://schemas.microsoft.com/office/drawing/2014/main" id="{E9707290-F320-43AD-9830-2210F33FE5E8}"/>
              </a:ext>
            </a:extLst>
          </p:cNvPr>
          <p:cNvSpPr>
            <a:spLocks noGrp="1"/>
          </p:cNvSpPr>
          <p:nvPr>
            <p:ph type="sldNum" sz="quarter" idx="5"/>
          </p:nvPr>
        </p:nvSpPr>
        <p:spPr/>
        <p:txBody>
          <a:bodyPr/>
          <a:lstStyle/>
          <a:p>
            <a:fld id="{C9C3FFA2-2381-4A5E-A8E9-203BCBD4B200}" type="slidenum">
              <a:rPr kumimoji="1" lang="ja-JP" altLang="en-US" smtClean="0"/>
              <a:t>26</a:t>
            </a:fld>
            <a:endParaRPr kumimoji="1" lang="ja-JP" altLang="en-US"/>
          </a:p>
        </p:txBody>
      </p:sp>
    </p:spTree>
    <p:extLst>
      <p:ext uri="{BB962C8B-B14F-4D97-AF65-F5344CB8AC3E}">
        <p14:creationId xmlns:p14="http://schemas.microsoft.com/office/powerpoint/2010/main" val="16066436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r>
              <a:rPr lang="ja-JP" altLang="en-US" dirty="0">
                <a:latin typeface="+mn-ea"/>
              </a:rPr>
              <a:t>臓器移植は、臓器を提供する人と移植を受ける人を中心に、それぞれに関わる医療スタッフや</a:t>
            </a:r>
            <a:r>
              <a:rPr lang="ja-JP" altLang="ja-JP" dirty="0">
                <a:latin typeface="+mn-ea"/>
              </a:rPr>
              <a:t>臓器移植コーディネーター、そして家族など、実に多くの人々により成り立っています。</a:t>
            </a:r>
            <a:endParaRPr lang="en-US" altLang="ja-JP" dirty="0">
              <a:latin typeface="+mn-ea"/>
            </a:endParaRPr>
          </a:p>
          <a:p>
            <a:r>
              <a:rPr lang="en-US" altLang="ja-JP" dirty="0">
                <a:latin typeface="+mn-ea"/>
              </a:rPr>
              <a:t>※</a:t>
            </a:r>
            <a:r>
              <a:rPr lang="ja-JP" altLang="en-US" dirty="0">
                <a:latin typeface="+mn-ea"/>
              </a:rPr>
              <a:t>家族の存在をどのように表現するとよいでしょうか。</a:t>
            </a:r>
            <a:endParaRPr lang="en-US" altLang="ja-JP" dirty="0">
              <a:latin typeface="+mn-ea"/>
            </a:endParaRPr>
          </a:p>
          <a:p>
            <a:r>
              <a:rPr lang="ja-JP" altLang="en-US" dirty="0">
                <a:latin typeface="+mn-ea"/>
              </a:rPr>
              <a:t>臓器を提供する人と移植を受ける人、そして家族などを中心に。。。。でいかがでしょうか</a:t>
            </a:r>
            <a:endParaRPr lang="en-US" altLang="ja-JP" dirty="0">
              <a:latin typeface="+mn-ea"/>
            </a:endParaRPr>
          </a:p>
          <a:p>
            <a:endParaRPr lang="en-US" altLang="ja-JP" dirty="0">
              <a:latin typeface="+mn-ea"/>
            </a:endParaRPr>
          </a:p>
          <a:p>
            <a:endParaRPr lang="ja-JP" altLang="ja-JP" dirty="0">
              <a:latin typeface="+mn-ea"/>
            </a:endParaRPr>
          </a:p>
          <a:p>
            <a:r>
              <a:rPr lang="ja-JP" altLang="ja-JP" dirty="0">
                <a:latin typeface="+mn-ea"/>
              </a:rPr>
              <a:t>例えば、臓器を提供する人の入院している病院の関係者だけでも、主治医や看護師をはじめとして数十人にのぼります。</a:t>
            </a:r>
          </a:p>
          <a:p>
            <a:r>
              <a:rPr lang="ja-JP" altLang="ja-JP" dirty="0">
                <a:latin typeface="+mn-ea"/>
              </a:rPr>
              <a:t>また移植を受ける人が入院している病院でも同様です。</a:t>
            </a:r>
          </a:p>
          <a:p>
            <a:r>
              <a:rPr lang="ja-JP" altLang="ja-JP" dirty="0">
                <a:latin typeface="+mn-ea"/>
              </a:rPr>
              <a:t>JOTは、主に行政、空港、警察など、多くの関係機関と協力し、臓器提供が円滑に行われるように調整しています。</a:t>
            </a:r>
          </a:p>
          <a:p>
            <a:r>
              <a:rPr lang="ja-JP" altLang="ja-JP" dirty="0">
                <a:latin typeface="+mn-ea"/>
              </a:rPr>
              <a:t>加えて、常に最良の移植</a:t>
            </a:r>
            <a:r>
              <a:rPr lang="ja-JP" altLang="en-US" dirty="0">
                <a:latin typeface="+mn-ea"/>
              </a:rPr>
              <a:t>医療</a:t>
            </a:r>
            <a:r>
              <a:rPr lang="ja-JP" altLang="ja-JP" dirty="0">
                <a:latin typeface="+mn-ea"/>
              </a:rPr>
              <a:t>が行われるように、それぞれ臓器提供施設、腎・臓器バンク</a:t>
            </a:r>
            <a:r>
              <a:rPr lang="ja-JP" altLang="en-US" dirty="0">
                <a:latin typeface="+mn-ea"/>
              </a:rPr>
              <a:t>等</a:t>
            </a:r>
            <a:r>
              <a:rPr lang="ja-JP" altLang="ja-JP" dirty="0">
                <a:latin typeface="+mn-ea"/>
              </a:rPr>
              <a:t>の各都道府県移植普及組織、検査施設、移植施設、そのほか医療機関などと連携しています。</a:t>
            </a:r>
          </a:p>
          <a:p>
            <a:r>
              <a:rPr lang="ja-JP" altLang="ja-JP" dirty="0">
                <a:latin typeface="+mn-ea"/>
              </a:rPr>
              <a:t>移植医療は多くの人々の協力で成り立ち、様々な人の思いをつなぐチーム医療といえます。</a:t>
            </a:r>
          </a:p>
          <a:p>
            <a:endParaRPr kumimoji="1" lang="en-US" altLang="ja-JP" dirty="0"/>
          </a:p>
          <a:p>
            <a:endParaRPr kumimoji="1" lang="en-US" altLang="ja-JP" dirty="0"/>
          </a:p>
        </p:txBody>
      </p:sp>
      <p:sp>
        <p:nvSpPr>
          <p:cNvPr id="5" name="スライド番号プレースホルダー 4">
            <a:extLst>
              <a:ext uri="{FF2B5EF4-FFF2-40B4-BE49-F238E27FC236}">
                <a16:creationId xmlns:a16="http://schemas.microsoft.com/office/drawing/2014/main" id="{0ADD7466-1ABE-47E4-86AF-974BB09C92D4}"/>
              </a:ext>
            </a:extLst>
          </p:cNvPr>
          <p:cNvSpPr>
            <a:spLocks noGrp="1"/>
          </p:cNvSpPr>
          <p:nvPr>
            <p:ph type="sldNum" sz="quarter" idx="5"/>
          </p:nvPr>
        </p:nvSpPr>
        <p:spPr/>
        <p:txBody>
          <a:bodyPr/>
          <a:lstStyle/>
          <a:p>
            <a:fld id="{C9C3FFA2-2381-4A5E-A8E9-203BCBD4B200}" type="slidenum">
              <a:rPr kumimoji="1" lang="ja-JP" altLang="en-US" smtClean="0"/>
              <a:t>27</a:t>
            </a:fld>
            <a:endParaRPr kumimoji="1" lang="ja-JP" altLang="en-US"/>
          </a:p>
        </p:txBody>
      </p:sp>
    </p:spTree>
    <p:extLst>
      <p:ext uri="{BB962C8B-B14F-4D97-AF65-F5344CB8AC3E}">
        <p14:creationId xmlns:p14="http://schemas.microsoft.com/office/powerpoint/2010/main" val="2334275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a:extLst>
              <a:ext uri="{FF2B5EF4-FFF2-40B4-BE49-F238E27FC236}">
                <a16:creationId xmlns:a16="http://schemas.microsoft.com/office/drawing/2014/main" id="{6D5C397B-7B5D-46ED-8F5E-291876E20104}"/>
              </a:ext>
            </a:extLst>
          </p:cNvPr>
          <p:cNvSpPr>
            <a:spLocks noGrp="1"/>
          </p:cNvSpPr>
          <p:nvPr>
            <p:ph type="sldNum" sz="quarter" idx="5"/>
          </p:nvPr>
        </p:nvSpPr>
        <p:spPr/>
        <p:txBody>
          <a:bodyPr/>
          <a:lstStyle/>
          <a:p>
            <a:fld id="{C9C3FFA2-2381-4A5E-A8E9-203BCBD4B200}" type="slidenum">
              <a:rPr kumimoji="1" lang="ja-JP" altLang="en-US" smtClean="0"/>
              <a:t>28</a:t>
            </a:fld>
            <a:endParaRPr kumimoji="1" lang="ja-JP" altLang="en-US"/>
          </a:p>
        </p:txBody>
      </p:sp>
    </p:spTree>
    <p:extLst>
      <p:ext uri="{BB962C8B-B14F-4D97-AF65-F5344CB8AC3E}">
        <p14:creationId xmlns:p14="http://schemas.microsoft.com/office/powerpoint/2010/main" val="31404428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a:xfrm>
            <a:off x="673100" y="4748215"/>
            <a:ext cx="5389563" cy="4469926"/>
          </a:xfrm>
        </p:spPr>
        <p:txBody>
          <a:bodyPr/>
          <a:lstStyle/>
          <a:p>
            <a:r>
              <a:rPr lang="ja-JP" altLang="ja-JP" dirty="0"/>
              <a:t>「臓器を提供する」という意思だけではなく、「臓器を提供しない」という意思も表示できるようになっており、どちらの意思も尊重されます。</a:t>
            </a:r>
          </a:p>
          <a:p>
            <a:r>
              <a:rPr lang="ja-JP" altLang="ja-JP" dirty="0"/>
              <a:t>なお、提供する意思表示は民法上の遺言可能年齢である</a:t>
            </a:r>
            <a:r>
              <a:rPr lang="en-US" altLang="ja-JP" dirty="0"/>
              <a:t>15</a:t>
            </a:r>
            <a:r>
              <a:rPr lang="ja-JP" altLang="ja-JP" dirty="0"/>
              <a:t>歳以上が有効ですが、提供しない意思は何歳からでも有効です。</a:t>
            </a:r>
          </a:p>
          <a:p>
            <a:r>
              <a:rPr lang="ja-JP" altLang="ja-JP" dirty="0"/>
              <a:t>そして、その意思表示は何度でも変更が可能です。</a:t>
            </a:r>
            <a:endParaRPr lang="en-US" altLang="ja-JP" dirty="0"/>
          </a:p>
          <a:p>
            <a:endParaRPr lang="ja-JP" altLang="ja-JP" dirty="0"/>
          </a:p>
          <a:p>
            <a:r>
              <a:rPr lang="ja-JP" altLang="ja-JP" dirty="0"/>
              <a:t>その他、提供したくない臓器の選択や特記欄</a:t>
            </a:r>
            <a:r>
              <a:rPr lang="ja-JP" altLang="en-US" dirty="0"/>
              <a:t>に</a:t>
            </a:r>
            <a:r>
              <a:rPr lang="ja-JP" altLang="ja-JP" dirty="0"/>
              <a:t>組織提供や親族優先提供の有無などを</a:t>
            </a:r>
            <a:r>
              <a:rPr lang="ja-JP" altLang="en-US" dirty="0"/>
              <a:t>記入</a:t>
            </a:r>
            <a:r>
              <a:rPr lang="ja-JP" altLang="ja-JP" dirty="0"/>
              <a:t>することができ</a:t>
            </a:r>
            <a:r>
              <a:rPr lang="ja-JP" altLang="en-US" dirty="0"/>
              <a:t>ます。</a:t>
            </a:r>
            <a:r>
              <a:rPr lang="ja-JP" altLang="ja-JP" dirty="0"/>
              <a:t>必ず本人の署名と署名年月日を自筆署名してください。</a:t>
            </a:r>
          </a:p>
          <a:p>
            <a:r>
              <a:rPr lang="en-US" altLang="ja-JP" dirty="0"/>
              <a:t> </a:t>
            </a:r>
            <a:endParaRPr lang="ja-JP" altLang="ja-JP" dirty="0"/>
          </a:p>
          <a:p>
            <a:r>
              <a:rPr lang="ja-JP" altLang="en-US" dirty="0"/>
              <a:t>脳死後および心停止後に臓器を提供したい方は１に、脳死後での臓器提供はしたくないが、心臓が停止した死後は臓器を提供したい方は２に○をしてください。</a:t>
            </a:r>
          </a:p>
          <a:p>
            <a:r>
              <a:rPr lang="ja-JP" altLang="en-US" dirty="0"/>
              <a:t>臓器を提供したくない方は３に○をしてください。</a:t>
            </a:r>
          </a:p>
          <a:p>
            <a:r>
              <a:rPr lang="ja-JP" altLang="en-US" dirty="0"/>
              <a:t>１か２に○をした方で、組織の提供や親族優先について記入できます。組織を提供したい方は「すべて」あるいは「皮膚」</a:t>
            </a:r>
            <a:r>
              <a:rPr lang="en-US" altLang="ja-JP" dirty="0"/>
              <a:t>｢</a:t>
            </a:r>
            <a:r>
              <a:rPr lang="ja-JP" altLang="en-US" dirty="0"/>
              <a:t>心臓弁</a:t>
            </a:r>
            <a:r>
              <a:rPr lang="en-US" altLang="ja-JP" dirty="0"/>
              <a:t>｣</a:t>
            </a:r>
            <a:r>
              <a:rPr lang="ja-JP" altLang="en-US" dirty="0"/>
              <a:t>「血管」「骨」などと記入できます。</a:t>
            </a:r>
          </a:p>
          <a:p>
            <a:br>
              <a:rPr lang="ja-JP" altLang="ja-JP" dirty="0"/>
            </a:br>
            <a:r>
              <a:rPr lang="ja-JP" altLang="ja-JP" dirty="0"/>
              <a:t>基本的に本人の意思が尊重されますが、家族</a:t>
            </a:r>
            <a:r>
              <a:rPr lang="ja-JP" altLang="en-US" dirty="0"/>
              <a:t>の承諾がなければ</a:t>
            </a:r>
            <a:r>
              <a:rPr lang="ja-JP" altLang="ja-JP" dirty="0"/>
              <a:t>臓器提供は行われません。</a:t>
            </a:r>
          </a:p>
        </p:txBody>
      </p:sp>
      <p:sp>
        <p:nvSpPr>
          <p:cNvPr id="5" name="スライド番号プレースホルダー 4">
            <a:extLst>
              <a:ext uri="{FF2B5EF4-FFF2-40B4-BE49-F238E27FC236}">
                <a16:creationId xmlns:a16="http://schemas.microsoft.com/office/drawing/2014/main" id="{15408593-DB1D-4FEE-A154-5584352975B1}"/>
              </a:ext>
            </a:extLst>
          </p:cNvPr>
          <p:cNvSpPr>
            <a:spLocks noGrp="1"/>
          </p:cNvSpPr>
          <p:nvPr>
            <p:ph type="sldNum" sz="quarter" idx="5"/>
          </p:nvPr>
        </p:nvSpPr>
        <p:spPr/>
        <p:txBody>
          <a:bodyPr/>
          <a:lstStyle/>
          <a:p>
            <a:fld id="{C9C3FFA2-2381-4A5E-A8E9-203BCBD4B200}" type="slidenum">
              <a:rPr kumimoji="1" lang="ja-JP" altLang="en-US" smtClean="0"/>
              <a:t>29</a:t>
            </a:fld>
            <a:endParaRPr kumimoji="1" lang="ja-JP" altLang="en-US"/>
          </a:p>
        </p:txBody>
      </p:sp>
    </p:spTree>
    <p:extLst>
      <p:ext uri="{BB962C8B-B14F-4D97-AF65-F5344CB8AC3E}">
        <p14:creationId xmlns:p14="http://schemas.microsoft.com/office/powerpoint/2010/main" val="514809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3"/>
          <p:cNvSpPr>
            <a:spLocks noGrp="1" noChangeArrowheads="1"/>
          </p:cNvSpPr>
          <p:nvPr>
            <p:ph type="body" idx="1"/>
          </p:nvPr>
        </p:nvSpPr>
        <p:spPr/>
        <p:txBody>
          <a:bodyPr/>
          <a:lstStyle/>
          <a:p>
            <a:r>
              <a:rPr lang="ja-JP" altLang="en-US" dirty="0">
                <a:latin typeface="+mn-ea"/>
                <a:ea typeface="+mn-ea"/>
              </a:rPr>
              <a:t>■臓器移植とは</a:t>
            </a:r>
            <a:endParaRPr lang="en-US" altLang="ja-JP" dirty="0">
              <a:latin typeface="+mn-ea"/>
              <a:ea typeface="+mn-ea"/>
            </a:endParaRPr>
          </a:p>
          <a:p>
            <a:endParaRPr lang="en-US" altLang="ja-JP" dirty="0">
              <a:latin typeface="+mn-ea"/>
            </a:endParaRPr>
          </a:p>
          <a:p>
            <a:r>
              <a:rPr lang="ja-JP" altLang="ja-JP" dirty="0">
                <a:latin typeface="+mn-ea"/>
              </a:rPr>
              <a:t>人のからだは、日常の生活の中で機能が低下することや、事故や病気によって機能を失うことがあります。</a:t>
            </a:r>
          </a:p>
          <a:p>
            <a:r>
              <a:rPr lang="ja-JP" altLang="ja-JP" dirty="0">
                <a:latin typeface="+mn-ea"/>
              </a:rPr>
              <a:t>機能の低下を補うものとして、身近にはめがねや入れ歯などがありますが、臓器が一旦その機能を失うと薬剤や機械で代替することはたいへん難しくなります。</a:t>
            </a:r>
          </a:p>
          <a:p>
            <a:r>
              <a:rPr lang="en-US" altLang="ja-JP" dirty="0">
                <a:latin typeface="+mn-ea"/>
              </a:rPr>
              <a:t> </a:t>
            </a:r>
            <a:endParaRPr lang="ja-JP" altLang="ja-JP" dirty="0">
              <a:latin typeface="+mn-ea"/>
            </a:endParaRPr>
          </a:p>
          <a:p>
            <a:pPr algn="just"/>
            <a:r>
              <a:rPr lang="ja-JP" altLang="ja-JP" dirty="0">
                <a:latin typeface="+mn-ea"/>
              </a:rPr>
              <a:t>臓器移植とは、病気や事故によって臓器（心臓、肺、肝臓、腎臓、膵臓、小腸など）</a:t>
            </a:r>
            <a:r>
              <a:rPr lang="ja-JP" altLang="ja-JP" b="0" u="none" kern="100" dirty="0">
                <a:effectLst/>
                <a:latin typeface="+mn-ea"/>
                <a:cs typeface="Times New Roman" panose="02020603050405020304" pitchFamily="18" charset="0"/>
              </a:rPr>
              <a:t>の機能が低下し、移植でしか治らない人に、他の人の臓器を移植し、健康を回復する医療です。</a:t>
            </a:r>
          </a:p>
          <a:p>
            <a:pPr algn="just"/>
            <a:r>
              <a:rPr lang="ja-JP" altLang="ja-JP" b="0" u="none" kern="100" dirty="0">
                <a:effectLst/>
                <a:latin typeface="+mn-ea"/>
                <a:cs typeface="Times New Roman" panose="02020603050405020304" pitchFamily="18" charset="0"/>
              </a:rPr>
              <a:t>善意による臓器の提供、そして、広く社会の理解と支援があって成り立ちます。</a:t>
            </a:r>
          </a:p>
          <a:p>
            <a:r>
              <a:rPr lang="en-US" altLang="ja-JP" dirty="0">
                <a:latin typeface="+mn-ea"/>
              </a:rPr>
              <a:t> </a:t>
            </a:r>
            <a:endParaRPr lang="ja-JP" altLang="ja-JP" dirty="0">
              <a:latin typeface="+mn-ea"/>
            </a:endParaRPr>
          </a:p>
          <a:p>
            <a:r>
              <a:rPr lang="ja-JP" altLang="ja-JP" dirty="0">
                <a:latin typeface="+mn-ea"/>
              </a:rPr>
              <a:t>なお、ここで解説する「臓器移植」とは、日本臓器移植ネットワーク（以下、</a:t>
            </a:r>
            <a:r>
              <a:rPr lang="en-US" altLang="ja-JP" dirty="0">
                <a:latin typeface="+mn-ea"/>
              </a:rPr>
              <a:t>JOT: Japan Organ Transplant Network </a:t>
            </a:r>
            <a:r>
              <a:rPr lang="ja-JP" altLang="ja-JP" dirty="0">
                <a:latin typeface="+mn-ea"/>
              </a:rPr>
              <a:t>）が行う、</a:t>
            </a:r>
            <a:r>
              <a:rPr lang="ja-JP" altLang="en-US" dirty="0">
                <a:latin typeface="+mn-ea"/>
              </a:rPr>
              <a:t>＜</a:t>
            </a:r>
            <a:r>
              <a:rPr lang="ja-JP" altLang="ja-JP" dirty="0">
                <a:latin typeface="+mn-ea"/>
              </a:rPr>
              <a:t>亡くなった人からの臓器の提供による臓器移植</a:t>
            </a:r>
            <a:r>
              <a:rPr lang="ja-JP" altLang="en-US" dirty="0">
                <a:latin typeface="+mn-ea"/>
              </a:rPr>
              <a:t>＞</a:t>
            </a:r>
            <a:r>
              <a:rPr lang="ja-JP" altLang="ja-JP" dirty="0">
                <a:latin typeface="+mn-ea"/>
              </a:rPr>
              <a:t>を中心に解説しています。健康な人からの臓器の提供による臓器移植（生体移植）の情報は限定的です。</a:t>
            </a:r>
          </a:p>
          <a:p>
            <a:r>
              <a:rPr lang="ja-JP" altLang="ja-JP" dirty="0">
                <a:latin typeface="+mn-ea"/>
              </a:rPr>
              <a:t>基本的に、「臓器の移植に関する法律（臓器移植法）」および関連の法令などに則り、かつ広く開示された情報をもとに作成しています。</a:t>
            </a:r>
          </a:p>
          <a:p>
            <a:pPr lvl="0"/>
            <a:endParaRPr lang="en-US" altLang="ja-JP" dirty="0"/>
          </a:p>
          <a:p>
            <a:pPr lvl="0"/>
            <a:endParaRPr lang="en-US" altLang="ja-JP" dirty="0"/>
          </a:p>
          <a:p>
            <a:pPr lvl="0"/>
            <a:endParaRPr lang="ja-JP" altLang="ja-JP" dirty="0"/>
          </a:p>
        </p:txBody>
      </p:sp>
      <p:sp>
        <p:nvSpPr>
          <p:cNvPr id="3" name="スライド イメージ プレースホルダー 2">
            <a:extLst>
              <a:ext uri="{FF2B5EF4-FFF2-40B4-BE49-F238E27FC236}">
                <a16:creationId xmlns:a16="http://schemas.microsoft.com/office/drawing/2014/main" id="{1C55A448-6CC2-4879-8EB3-2FFF9A1F8F2E}"/>
              </a:ext>
            </a:extLst>
          </p:cNvPr>
          <p:cNvSpPr>
            <a:spLocks noGrp="1" noRot="1" noChangeAspect="1"/>
          </p:cNvSpPr>
          <p:nvPr>
            <p:ph type="sldImg"/>
          </p:nvPr>
        </p:nvSpPr>
        <p:spPr/>
      </p:sp>
      <p:sp>
        <p:nvSpPr>
          <p:cNvPr id="6" name="スライド番号プレースホルダー 5">
            <a:extLst>
              <a:ext uri="{FF2B5EF4-FFF2-40B4-BE49-F238E27FC236}">
                <a16:creationId xmlns:a16="http://schemas.microsoft.com/office/drawing/2014/main" id="{631D6B41-817F-4AC6-9ABC-54860E167F00}"/>
              </a:ext>
            </a:extLst>
          </p:cNvPr>
          <p:cNvSpPr>
            <a:spLocks noGrp="1"/>
          </p:cNvSpPr>
          <p:nvPr>
            <p:ph type="sldNum" sz="quarter" idx="5"/>
          </p:nvPr>
        </p:nvSpPr>
        <p:spPr/>
        <p:txBody>
          <a:bodyPr/>
          <a:lstStyle/>
          <a:p>
            <a:fld id="{C9C3FFA2-2381-4A5E-A8E9-203BCBD4B200}" type="slidenum">
              <a:rPr kumimoji="1" lang="ja-JP" altLang="en-US" smtClean="0"/>
              <a:t>3</a:t>
            </a:fld>
            <a:endParaRPr kumimoji="1" lang="ja-JP" altLang="en-US"/>
          </a:p>
        </p:txBody>
      </p:sp>
    </p:spTree>
    <p:extLst>
      <p:ext uri="{BB962C8B-B14F-4D97-AF65-F5344CB8AC3E}">
        <p14:creationId xmlns:p14="http://schemas.microsoft.com/office/powerpoint/2010/main" val="2004380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xfrm>
            <a:off x="1147763" y="1231900"/>
            <a:ext cx="4440237" cy="3330575"/>
          </a:xfrm>
          <a:prstGeom prst="rect">
            <a:avLst/>
          </a:prstGeom>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ja-JP" altLang="ja-JP" dirty="0"/>
              <a:t>臓器提供に関する意思表示の方法は、主に</a:t>
            </a:r>
            <a:r>
              <a:rPr lang="en-US" altLang="ja-JP" dirty="0"/>
              <a:t>3</a:t>
            </a:r>
            <a:r>
              <a:rPr lang="ja-JP" altLang="ja-JP" dirty="0"/>
              <a:t>種類あります。</a:t>
            </a:r>
            <a:br>
              <a:rPr lang="ja-JP" altLang="ja-JP" dirty="0"/>
            </a:br>
            <a:r>
              <a:rPr lang="ja-JP" altLang="ja-JP" b="1" dirty="0"/>
              <a:t>①健康保険証・運転免許証・マイナンバーカードの意思表示欄への記入</a:t>
            </a:r>
            <a:br>
              <a:rPr lang="ja-JP" altLang="ja-JP" dirty="0"/>
            </a:br>
            <a:r>
              <a:rPr lang="en-US" altLang="ja-JP" dirty="0"/>
              <a:t>2010</a:t>
            </a:r>
            <a:r>
              <a:rPr lang="ja-JP" altLang="ja-JP" dirty="0"/>
              <a:t>年</a:t>
            </a:r>
            <a:r>
              <a:rPr lang="en-US" altLang="ja-JP" dirty="0"/>
              <a:t>7</a:t>
            </a:r>
            <a:r>
              <a:rPr lang="ja-JP" altLang="ja-JP" dirty="0"/>
              <a:t>月に改正臓器移植法が施行され、健康保険証や運転免許証の裏には意思表示欄が設置されました。</a:t>
            </a:r>
            <a:r>
              <a:rPr lang="en-US" altLang="ja-JP" dirty="0"/>
              <a:t>2016</a:t>
            </a:r>
            <a:r>
              <a:rPr lang="ja-JP" altLang="ja-JP" dirty="0"/>
              <a:t>年</a:t>
            </a:r>
            <a:r>
              <a:rPr lang="en-US" altLang="ja-JP" dirty="0"/>
              <a:t>1</a:t>
            </a:r>
            <a:r>
              <a:rPr lang="ja-JP" altLang="ja-JP" dirty="0"/>
              <a:t>月に交付が始まったマイナンバーカードの表面にも意思表示欄があります。</a:t>
            </a:r>
          </a:p>
          <a:p>
            <a:r>
              <a:rPr lang="ja-JP" altLang="ja-JP" dirty="0"/>
              <a:t>身近に意思表示ができるようになってきていますので、自分の健康保険証や運転免許証、マイナンバーカードの意思表示欄を確認してみましょう。 </a:t>
            </a:r>
            <a:endParaRPr lang="en-US" altLang="ja-JP" dirty="0"/>
          </a:p>
          <a:p>
            <a:endParaRPr lang="ja-JP" altLang="ja-JP" dirty="0"/>
          </a:p>
          <a:p>
            <a:r>
              <a:rPr lang="ja-JP" altLang="ja-JP" b="1" dirty="0"/>
              <a:t>②インターネットによる意思登録</a:t>
            </a:r>
            <a:br>
              <a:rPr lang="ja-JP" altLang="ja-JP" dirty="0"/>
            </a:br>
            <a:r>
              <a:rPr lang="ja-JP" altLang="ja-JP" dirty="0"/>
              <a:t>JOTのホームページからインターネットを通して臓器提供の意思</a:t>
            </a:r>
            <a:r>
              <a:rPr lang="ja-JP" altLang="en-US" dirty="0"/>
              <a:t>を登録</a:t>
            </a:r>
            <a:r>
              <a:rPr lang="ja-JP" altLang="ja-JP" dirty="0"/>
              <a:t>できます。</a:t>
            </a:r>
            <a:endParaRPr lang="en-US" altLang="ja-JP" dirty="0"/>
          </a:p>
          <a:p>
            <a:r>
              <a:rPr lang="ja-JP" altLang="ja-JP" dirty="0"/>
              <a:t>健康保険証、運転免許証等や意思表示カードに記入して携帯する方法がありますが、カード等の入手が難しい人にも所持を容易にし、臓器提供に関する意思がより確実に確認できるように、インターネットで意思を登録（ＩＤの入った登録カードを送付）する方法も用意しています。</a:t>
            </a:r>
            <a:br>
              <a:rPr lang="ja-JP" altLang="ja-JP" dirty="0"/>
            </a:br>
            <a:r>
              <a:rPr lang="ja-JP" altLang="en-US" dirty="0"/>
              <a:t>臓器提供意思登録は</a:t>
            </a:r>
            <a:r>
              <a:rPr lang="ja-JP" altLang="en-US" u="sng" dirty="0">
                <a:solidFill>
                  <a:srgbClr val="00B0F0"/>
                </a:solidFill>
              </a:rPr>
              <a:t>こちら</a:t>
            </a:r>
            <a:r>
              <a:rPr lang="ja-JP" altLang="en-US" dirty="0"/>
              <a:t>から。</a:t>
            </a:r>
            <a:endParaRPr lang="en-US" altLang="ja-JP" dirty="0"/>
          </a:p>
          <a:p>
            <a:endParaRPr lang="ja-JP" altLang="ja-JP" dirty="0"/>
          </a:p>
          <a:p>
            <a:pPr lvl="0"/>
            <a:r>
              <a:rPr lang="ja-JP" altLang="ja-JP" b="1" dirty="0"/>
              <a:t>③意思表示カードへの記入</a:t>
            </a:r>
            <a:br>
              <a:rPr lang="ja-JP" altLang="ja-JP" dirty="0"/>
            </a:br>
            <a:r>
              <a:rPr lang="ja-JP" altLang="ja-JP" dirty="0"/>
              <a:t>都道府県や市区町村役場窓口、一部の病院、あるいは社会貢献事業としてカードの設置に協力いただいている企業や団体等にはカード付リーフレットが設置されている場合があります。また、これらの場所やJOTのホームページ等で入手した意思表示カードに必要事項を記入し携帯します。</a:t>
            </a:r>
          </a:p>
          <a:p>
            <a:endParaRPr lang="ja-JP" altLang="en-US" dirty="0">
              <a:ea typeface="ＭＳ Ｐ明朝" pitchFamily="18" charset="-128"/>
            </a:endParaRPr>
          </a:p>
        </p:txBody>
      </p:sp>
      <p:sp>
        <p:nvSpPr>
          <p:cNvPr id="3" name="スライド番号プレースホルダー 2">
            <a:extLst>
              <a:ext uri="{FF2B5EF4-FFF2-40B4-BE49-F238E27FC236}">
                <a16:creationId xmlns:a16="http://schemas.microsoft.com/office/drawing/2014/main" id="{17D1EFF3-46D5-44CD-991C-5FB8BBEF41A7}"/>
              </a:ext>
            </a:extLst>
          </p:cNvPr>
          <p:cNvSpPr>
            <a:spLocks noGrp="1"/>
          </p:cNvSpPr>
          <p:nvPr>
            <p:ph type="sldNum" sz="quarter" idx="5"/>
          </p:nvPr>
        </p:nvSpPr>
        <p:spPr/>
        <p:txBody>
          <a:bodyPr/>
          <a:lstStyle/>
          <a:p>
            <a:fld id="{C9C3FFA2-2381-4A5E-A8E9-203BCBD4B200}" type="slidenum">
              <a:rPr kumimoji="1" lang="ja-JP" altLang="en-US" smtClean="0"/>
              <a:t>30</a:t>
            </a:fld>
            <a:endParaRPr kumimoji="1" lang="ja-JP" altLang="en-US"/>
          </a:p>
        </p:txBody>
      </p:sp>
    </p:spTree>
    <p:extLst>
      <p:ext uri="{BB962C8B-B14F-4D97-AF65-F5344CB8AC3E}">
        <p14:creationId xmlns:p14="http://schemas.microsoft.com/office/powerpoint/2010/main" val="40681755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a:extLst>
              <a:ext uri="{FF2B5EF4-FFF2-40B4-BE49-F238E27FC236}">
                <a16:creationId xmlns:a16="http://schemas.microsoft.com/office/drawing/2014/main" id="{BEBB3F2B-11A9-480D-8EC8-8098FB60B244}"/>
              </a:ext>
            </a:extLst>
          </p:cNvPr>
          <p:cNvSpPr>
            <a:spLocks noGrp="1"/>
          </p:cNvSpPr>
          <p:nvPr>
            <p:ph type="sldNum" sz="quarter" idx="5"/>
          </p:nvPr>
        </p:nvSpPr>
        <p:spPr/>
        <p:txBody>
          <a:bodyPr/>
          <a:lstStyle/>
          <a:p>
            <a:fld id="{C9C3FFA2-2381-4A5E-A8E9-203BCBD4B200}" type="slidenum">
              <a:rPr kumimoji="1" lang="ja-JP" altLang="en-US" smtClean="0"/>
              <a:t>31</a:t>
            </a:fld>
            <a:endParaRPr kumimoji="1" lang="ja-JP" altLang="en-US"/>
          </a:p>
        </p:txBody>
      </p:sp>
    </p:spTree>
    <p:extLst>
      <p:ext uri="{BB962C8B-B14F-4D97-AF65-F5344CB8AC3E}">
        <p14:creationId xmlns:p14="http://schemas.microsoft.com/office/powerpoint/2010/main" val="5839197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r>
              <a:rPr lang="ja-JP" altLang="ja-JP" dirty="0"/>
              <a:t>国内の死後（脳死</a:t>
            </a:r>
            <a:r>
              <a:rPr lang="ja-JP" altLang="en-US" dirty="0"/>
              <a:t>下</a:t>
            </a:r>
            <a:r>
              <a:rPr lang="ja-JP" altLang="ja-JP" dirty="0"/>
              <a:t>及び心臓の停止後を含む）の臓器提供件数は</a:t>
            </a:r>
            <a:r>
              <a:rPr lang="ja-JP" altLang="en-US" dirty="0"/>
              <a:t>およそ</a:t>
            </a:r>
            <a:r>
              <a:rPr lang="en-US" altLang="ja-JP" dirty="0"/>
              <a:t>100</a:t>
            </a:r>
            <a:r>
              <a:rPr lang="ja-JP" altLang="ja-JP" dirty="0"/>
              <a:t>件前後で推移しています。</a:t>
            </a:r>
          </a:p>
          <a:p>
            <a:r>
              <a:rPr lang="ja-JP" altLang="ja-JP" dirty="0"/>
              <a:t> </a:t>
            </a:r>
          </a:p>
          <a:p>
            <a:r>
              <a:rPr lang="en-US" altLang="ja-JP" dirty="0"/>
              <a:t>1997</a:t>
            </a:r>
            <a:r>
              <a:rPr lang="ja-JP" altLang="ja-JP" dirty="0"/>
              <a:t>年に脳死</a:t>
            </a:r>
            <a:r>
              <a:rPr lang="ja-JP" altLang="en-US" dirty="0"/>
              <a:t>下</a:t>
            </a:r>
            <a:r>
              <a:rPr lang="ja-JP" altLang="ja-JP" dirty="0"/>
              <a:t>の臓器提供を可能とする臓器移植法が施行されたにもかかわらず、臓器提供は本人の書面による意思表示が必須という条件の厳しい法律であったため、脳死</a:t>
            </a:r>
            <a:r>
              <a:rPr lang="ja-JP" altLang="en-US" dirty="0"/>
              <a:t>下</a:t>
            </a:r>
            <a:r>
              <a:rPr lang="ja-JP" altLang="ja-JP" dirty="0"/>
              <a:t>の臓器提供はわずかでした。</a:t>
            </a:r>
          </a:p>
          <a:p>
            <a:r>
              <a:rPr lang="en-US" altLang="ja-JP" dirty="0"/>
              <a:t>2010</a:t>
            </a:r>
            <a:r>
              <a:rPr lang="ja-JP" altLang="ja-JP" dirty="0"/>
              <a:t>年の改正</a:t>
            </a:r>
            <a:r>
              <a:rPr lang="ja-JP" altLang="en-US" dirty="0"/>
              <a:t>法施行により</a:t>
            </a:r>
            <a:r>
              <a:rPr lang="ja-JP" altLang="ja-JP" dirty="0"/>
              <a:t>、本人の拒否の意思がない場合は、本人の意思が不明であっても家族の承諾で臓器提供ができるようになり、脳死</a:t>
            </a:r>
            <a:r>
              <a:rPr lang="ja-JP" altLang="en-US" dirty="0"/>
              <a:t>下</a:t>
            </a:r>
            <a:r>
              <a:rPr lang="ja-JP" altLang="ja-JP" dirty="0"/>
              <a:t>の提供件数が増えています。</a:t>
            </a:r>
          </a:p>
          <a:p>
            <a:r>
              <a:rPr lang="ja-JP" altLang="ja-JP" dirty="0"/>
              <a:t>また、このことにより、</a:t>
            </a:r>
            <a:r>
              <a:rPr lang="en-US" altLang="ja-JP" dirty="0"/>
              <a:t>15</a:t>
            </a:r>
            <a:r>
              <a:rPr lang="ja-JP" altLang="ja-JP" dirty="0"/>
              <a:t>歳未満の小児からの脳死</a:t>
            </a:r>
            <a:r>
              <a:rPr lang="ja-JP" altLang="en-US" dirty="0"/>
              <a:t>下</a:t>
            </a:r>
            <a:r>
              <a:rPr lang="ja-JP" altLang="ja-JP" dirty="0"/>
              <a:t>の臓器提供も</a:t>
            </a:r>
            <a:r>
              <a:rPr lang="ja-JP" altLang="en-US" dirty="0"/>
              <a:t>少しずつ増えています</a:t>
            </a:r>
            <a:r>
              <a:rPr lang="ja-JP" altLang="ja-JP" dirty="0"/>
              <a:t>。</a:t>
            </a:r>
          </a:p>
          <a:p>
            <a:r>
              <a:rPr lang="ja-JP" altLang="ja-JP" dirty="0"/>
              <a:t> </a:t>
            </a:r>
          </a:p>
          <a:p>
            <a:r>
              <a:rPr lang="ja-JP" altLang="ja-JP" b="0" dirty="0"/>
              <a:t>※データはJOTのホームページで更新されていますので、最新のデータをご確認ください</a:t>
            </a:r>
          </a:p>
        </p:txBody>
      </p:sp>
      <p:sp>
        <p:nvSpPr>
          <p:cNvPr id="5" name="スライド番号プレースホルダー 4">
            <a:extLst>
              <a:ext uri="{FF2B5EF4-FFF2-40B4-BE49-F238E27FC236}">
                <a16:creationId xmlns:a16="http://schemas.microsoft.com/office/drawing/2014/main" id="{DBA767E8-659C-44FD-AE81-0206879AB481}"/>
              </a:ext>
            </a:extLst>
          </p:cNvPr>
          <p:cNvSpPr>
            <a:spLocks noGrp="1"/>
          </p:cNvSpPr>
          <p:nvPr>
            <p:ph type="sldNum" sz="quarter" idx="5"/>
          </p:nvPr>
        </p:nvSpPr>
        <p:spPr/>
        <p:txBody>
          <a:bodyPr/>
          <a:lstStyle/>
          <a:p>
            <a:fld id="{C9C3FFA2-2381-4A5E-A8E9-203BCBD4B200}" type="slidenum">
              <a:rPr kumimoji="1" lang="ja-JP" altLang="en-US" smtClean="0"/>
              <a:t>32</a:t>
            </a:fld>
            <a:endParaRPr kumimoji="1" lang="ja-JP" altLang="en-US"/>
          </a:p>
        </p:txBody>
      </p:sp>
    </p:spTree>
    <p:extLst>
      <p:ext uri="{BB962C8B-B14F-4D97-AF65-F5344CB8AC3E}">
        <p14:creationId xmlns:p14="http://schemas.microsoft.com/office/powerpoint/2010/main" val="1256513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r>
              <a:rPr lang="ja-JP" altLang="ja-JP" dirty="0"/>
              <a:t>臓器移植の件数は、</a:t>
            </a:r>
            <a:r>
              <a:rPr lang="en-US" altLang="ja-JP" dirty="0"/>
              <a:t>2010</a:t>
            </a:r>
            <a:r>
              <a:rPr lang="ja-JP" altLang="ja-JP" dirty="0"/>
              <a:t>年</a:t>
            </a:r>
            <a:r>
              <a:rPr lang="en-US" altLang="ja-JP" dirty="0"/>
              <a:t>7</a:t>
            </a:r>
            <a:r>
              <a:rPr lang="ja-JP" altLang="ja-JP" dirty="0"/>
              <a:t>月に施行された改正臓器移植法の前後で大きく変化があります。これは、脳死での臓器提供件数が増えたことに起因します。</a:t>
            </a:r>
          </a:p>
          <a:p>
            <a:r>
              <a:rPr lang="ja-JP" altLang="ja-JP" dirty="0"/>
              <a:t>具体的には、心停止後に提供できる臓器は、膵臓、腎臓、</a:t>
            </a:r>
            <a:r>
              <a:rPr lang="ja-JP" altLang="en-US" dirty="0"/>
              <a:t>（</a:t>
            </a:r>
            <a:r>
              <a:rPr lang="ja-JP" altLang="ja-JP" dirty="0"/>
              <a:t>眼球）に限られているのに対し、脳死</a:t>
            </a:r>
            <a:r>
              <a:rPr lang="ja-JP" altLang="en-US" dirty="0"/>
              <a:t>下</a:t>
            </a:r>
            <a:r>
              <a:rPr lang="ja-JP" altLang="ja-JP" dirty="0"/>
              <a:t>に提供できる臓器には、これらの臓器に加え、心臓、肺、肝臓、小腸が提供できるため移植件数が増加しています。</a:t>
            </a:r>
          </a:p>
          <a:p>
            <a:r>
              <a:rPr lang="ja-JP" altLang="ja-JP" dirty="0"/>
              <a:t>一方で、臓器提供件数はあまり変わらないため、移植件数が移植希望者の登録数の増加に追い付いていないのが現状です。</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b="0" dirty="0"/>
              <a:t>※データはJOTのホームページで更新されていますので、最新のデータをご確認ください</a:t>
            </a:r>
          </a:p>
          <a:p>
            <a:endParaRPr kumimoji="1" lang="ja-JP" altLang="en-US" dirty="0"/>
          </a:p>
        </p:txBody>
      </p:sp>
      <p:sp>
        <p:nvSpPr>
          <p:cNvPr id="5" name="スライド番号プレースホルダー 4">
            <a:extLst>
              <a:ext uri="{FF2B5EF4-FFF2-40B4-BE49-F238E27FC236}">
                <a16:creationId xmlns:a16="http://schemas.microsoft.com/office/drawing/2014/main" id="{7EC48780-6AF8-4509-BCDC-F9761402579B}"/>
              </a:ext>
            </a:extLst>
          </p:cNvPr>
          <p:cNvSpPr>
            <a:spLocks noGrp="1"/>
          </p:cNvSpPr>
          <p:nvPr>
            <p:ph type="sldNum" sz="quarter" idx="5"/>
          </p:nvPr>
        </p:nvSpPr>
        <p:spPr/>
        <p:txBody>
          <a:bodyPr/>
          <a:lstStyle/>
          <a:p>
            <a:fld id="{C9C3FFA2-2381-4A5E-A8E9-203BCBD4B200}" type="slidenum">
              <a:rPr kumimoji="1" lang="ja-JP" altLang="en-US" smtClean="0"/>
              <a:t>33</a:t>
            </a:fld>
            <a:endParaRPr kumimoji="1" lang="ja-JP" altLang="en-US"/>
          </a:p>
        </p:txBody>
      </p:sp>
    </p:spTree>
    <p:extLst>
      <p:ext uri="{BB962C8B-B14F-4D97-AF65-F5344CB8AC3E}">
        <p14:creationId xmlns:p14="http://schemas.microsoft.com/office/powerpoint/2010/main" val="40926139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r>
              <a:rPr lang="ja-JP" altLang="en-US" dirty="0"/>
              <a:t>現在、日本で臓器移植を希望して</a:t>
            </a:r>
            <a:r>
              <a:rPr lang="en-US" altLang="ja-JP" dirty="0"/>
              <a:t>JOT</a:t>
            </a:r>
            <a:r>
              <a:rPr lang="ja-JP" altLang="en-US" dirty="0"/>
              <a:t>に登録している方の総数は、約</a:t>
            </a:r>
            <a:r>
              <a:rPr lang="en-US" altLang="ja-JP" dirty="0"/>
              <a:t>16,000</a:t>
            </a:r>
            <a:r>
              <a:rPr lang="ja-JP" altLang="en-US" dirty="0"/>
              <a:t>人です。</a:t>
            </a:r>
            <a:endParaRPr lang="en-US" altLang="ja-JP" dirty="0"/>
          </a:p>
          <a:p>
            <a:r>
              <a:rPr lang="ja-JP" altLang="en-US" dirty="0"/>
              <a:t>一方で、</a:t>
            </a:r>
            <a:r>
              <a:rPr lang="en-US" altLang="ja-JP" dirty="0"/>
              <a:t>1</a:t>
            </a:r>
            <a:r>
              <a:rPr lang="ja-JP" altLang="en-US" dirty="0"/>
              <a:t>年間で臓器移植を受けられた人は、約</a:t>
            </a:r>
            <a:r>
              <a:rPr lang="en-US" altLang="ja-JP" dirty="0"/>
              <a:t>600</a:t>
            </a:r>
            <a:r>
              <a:rPr lang="ja-JP" altLang="en-US" dirty="0"/>
              <a:t>人。</a:t>
            </a:r>
          </a:p>
          <a:p>
            <a:r>
              <a:rPr lang="ja-JP" altLang="en-US" dirty="0"/>
              <a:t>わずか</a:t>
            </a:r>
            <a:r>
              <a:rPr lang="en-US" altLang="ja-JP" dirty="0"/>
              <a:t>4</a:t>
            </a:r>
            <a:r>
              <a:rPr lang="ja-JP" altLang="en-US" dirty="0"/>
              <a:t>％の人しか移植を受けることができていないというのが現状です。</a:t>
            </a:r>
          </a:p>
          <a:p>
            <a:endParaRPr kumimoji="1" lang="en-US" altLang="ja-JP" dirty="0"/>
          </a:p>
          <a:p>
            <a:endParaRPr kumimoji="1" lang="en-US" altLang="ja-JP" dirty="0"/>
          </a:p>
        </p:txBody>
      </p:sp>
      <p:sp>
        <p:nvSpPr>
          <p:cNvPr id="5" name="スライド番号プレースホルダー 4">
            <a:extLst>
              <a:ext uri="{FF2B5EF4-FFF2-40B4-BE49-F238E27FC236}">
                <a16:creationId xmlns:a16="http://schemas.microsoft.com/office/drawing/2014/main" id="{2D4E2415-0377-4EC6-BD5E-1C048E503191}"/>
              </a:ext>
            </a:extLst>
          </p:cNvPr>
          <p:cNvSpPr>
            <a:spLocks noGrp="1"/>
          </p:cNvSpPr>
          <p:nvPr>
            <p:ph type="sldNum" sz="quarter" idx="5"/>
          </p:nvPr>
        </p:nvSpPr>
        <p:spPr/>
        <p:txBody>
          <a:bodyPr/>
          <a:lstStyle/>
          <a:p>
            <a:fld id="{C9C3FFA2-2381-4A5E-A8E9-203BCBD4B200}" type="slidenum">
              <a:rPr kumimoji="1" lang="ja-JP" altLang="en-US" smtClean="0"/>
              <a:t>34</a:t>
            </a:fld>
            <a:endParaRPr kumimoji="1" lang="ja-JP" altLang="en-US"/>
          </a:p>
        </p:txBody>
      </p:sp>
    </p:spTree>
    <p:extLst>
      <p:ext uri="{BB962C8B-B14F-4D97-AF65-F5344CB8AC3E}">
        <p14:creationId xmlns:p14="http://schemas.microsoft.com/office/powerpoint/2010/main" val="3725491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r>
              <a:rPr lang="en-US" altLang="ja-JP" dirty="0"/>
              <a:t>JOT</a:t>
            </a:r>
            <a:r>
              <a:rPr lang="ja-JP" altLang="ja-JP" dirty="0"/>
              <a:t>に登録された移植を希望する人の推移です。</a:t>
            </a:r>
          </a:p>
          <a:p>
            <a:r>
              <a:rPr lang="ja-JP" altLang="ja-JP" dirty="0"/>
              <a:t>移植を希望する登録者の人数は年々増えてきています。</a:t>
            </a:r>
          </a:p>
          <a:p>
            <a:r>
              <a:rPr lang="ja-JP" altLang="ja-JP" dirty="0"/>
              <a:t>この要因の一つとして、補助人工心臓等の医療機器や医療の進歩により、待機できる期間が長くなっていることが挙げられます。</a:t>
            </a:r>
          </a:p>
          <a:p>
            <a:r>
              <a:rPr lang="ja-JP" altLang="ja-JP" dirty="0"/>
              <a:t>一方で、移植を希望し待機しながら亡くなる方も多いのが現状です。</a:t>
            </a:r>
          </a:p>
          <a:p>
            <a:endParaRPr kumimoji="1" lang="ja-JP" altLang="en-US" dirty="0"/>
          </a:p>
        </p:txBody>
      </p:sp>
      <p:sp>
        <p:nvSpPr>
          <p:cNvPr id="5" name="スライド番号プレースホルダー 4">
            <a:extLst>
              <a:ext uri="{FF2B5EF4-FFF2-40B4-BE49-F238E27FC236}">
                <a16:creationId xmlns:a16="http://schemas.microsoft.com/office/drawing/2014/main" id="{5DC05CCC-F6C0-4CB9-AD12-562B7F943759}"/>
              </a:ext>
            </a:extLst>
          </p:cNvPr>
          <p:cNvSpPr>
            <a:spLocks noGrp="1"/>
          </p:cNvSpPr>
          <p:nvPr>
            <p:ph type="sldNum" sz="quarter" idx="5"/>
          </p:nvPr>
        </p:nvSpPr>
        <p:spPr/>
        <p:txBody>
          <a:bodyPr/>
          <a:lstStyle/>
          <a:p>
            <a:fld id="{C9C3FFA2-2381-4A5E-A8E9-203BCBD4B200}" type="slidenum">
              <a:rPr kumimoji="1" lang="ja-JP" altLang="en-US" smtClean="0"/>
              <a:t>35</a:t>
            </a:fld>
            <a:endParaRPr kumimoji="1" lang="ja-JP" altLang="en-US"/>
          </a:p>
        </p:txBody>
      </p:sp>
    </p:spTree>
    <p:extLst>
      <p:ext uri="{BB962C8B-B14F-4D97-AF65-F5344CB8AC3E}">
        <p14:creationId xmlns:p14="http://schemas.microsoft.com/office/powerpoint/2010/main" val="40580809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r>
              <a:rPr lang="ja-JP" altLang="ja-JP" dirty="0"/>
              <a:t>移植</a:t>
            </a:r>
            <a:r>
              <a:rPr lang="ja-JP" altLang="en-US" dirty="0"/>
              <a:t>を受けた人の</a:t>
            </a:r>
            <a:r>
              <a:rPr lang="ja-JP" altLang="ja-JP" dirty="0"/>
              <a:t>平均的な待機の期間として、心臓は約</a:t>
            </a:r>
            <a:r>
              <a:rPr lang="en-US" altLang="ja-JP" dirty="0"/>
              <a:t>3</a:t>
            </a:r>
            <a:r>
              <a:rPr lang="ja-JP" altLang="ja-JP" dirty="0"/>
              <a:t>年</a:t>
            </a:r>
            <a:r>
              <a:rPr lang="ja-JP" altLang="en-US" dirty="0"/>
              <a:t>半</a:t>
            </a:r>
            <a:r>
              <a:rPr lang="ja-JP" altLang="ja-JP" dirty="0"/>
              <a:t>、肝臓は約</a:t>
            </a:r>
            <a:r>
              <a:rPr lang="en-US" altLang="ja-JP" dirty="0"/>
              <a:t>1</a:t>
            </a:r>
            <a:r>
              <a:rPr lang="ja-JP" altLang="ja-JP" dirty="0"/>
              <a:t>年、肺は約</a:t>
            </a:r>
            <a:r>
              <a:rPr lang="en-US" altLang="ja-JP" dirty="0"/>
              <a:t>2</a:t>
            </a:r>
            <a:r>
              <a:rPr lang="ja-JP" altLang="ja-JP" dirty="0"/>
              <a:t>年半、膵臓は約</a:t>
            </a:r>
            <a:r>
              <a:rPr lang="en-US" altLang="ja-JP" dirty="0"/>
              <a:t>3</a:t>
            </a:r>
            <a:r>
              <a:rPr lang="ja-JP" altLang="ja-JP" dirty="0"/>
              <a:t>年、小腸は約</a:t>
            </a:r>
            <a:r>
              <a:rPr lang="en-US" altLang="ja-JP" dirty="0"/>
              <a:t>10</a:t>
            </a:r>
            <a:r>
              <a:rPr lang="ja-JP" altLang="en-US" dirty="0"/>
              <a:t>ヶ月</a:t>
            </a:r>
            <a:r>
              <a:rPr lang="ja-JP" altLang="ja-JP" dirty="0"/>
              <a:t>年となっています。</a:t>
            </a:r>
            <a:r>
              <a:rPr lang="ja-JP" altLang="en-US" dirty="0"/>
              <a:t>特に、待機者の多い</a:t>
            </a:r>
            <a:r>
              <a:rPr lang="ja-JP" altLang="ja-JP" dirty="0"/>
              <a:t>腎臓</a:t>
            </a:r>
            <a:r>
              <a:rPr lang="ja-JP" altLang="en-US" dirty="0"/>
              <a:t>移植</a:t>
            </a:r>
            <a:r>
              <a:rPr lang="ja-JP" altLang="ja-JP" dirty="0"/>
              <a:t>は約</a:t>
            </a:r>
            <a:r>
              <a:rPr lang="en-US" altLang="ja-JP" dirty="0"/>
              <a:t>15</a:t>
            </a:r>
            <a:r>
              <a:rPr lang="ja-JP" altLang="ja-JP" dirty="0"/>
              <a:t>年</a:t>
            </a:r>
            <a:r>
              <a:rPr lang="ja-JP" altLang="en-US" dirty="0"/>
              <a:t>となっています。</a:t>
            </a:r>
            <a:endParaRPr lang="ja-JP"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n-lt"/>
              <a:ea typeface="+mn-ea"/>
              <a:cs typeface="+mn-cs"/>
            </a:endParaRPr>
          </a:p>
        </p:txBody>
      </p:sp>
      <p:sp>
        <p:nvSpPr>
          <p:cNvPr id="5" name="スライド番号プレースホルダー 4">
            <a:extLst>
              <a:ext uri="{FF2B5EF4-FFF2-40B4-BE49-F238E27FC236}">
                <a16:creationId xmlns:a16="http://schemas.microsoft.com/office/drawing/2014/main" id="{ECD01216-FB3C-4F4D-91DB-BA37DE6CB1A6}"/>
              </a:ext>
            </a:extLst>
          </p:cNvPr>
          <p:cNvSpPr>
            <a:spLocks noGrp="1"/>
          </p:cNvSpPr>
          <p:nvPr>
            <p:ph type="sldNum" sz="quarter" idx="5"/>
          </p:nvPr>
        </p:nvSpPr>
        <p:spPr/>
        <p:txBody>
          <a:bodyPr/>
          <a:lstStyle/>
          <a:p>
            <a:fld id="{C9C3FFA2-2381-4A5E-A8E9-203BCBD4B200}" type="slidenum">
              <a:rPr kumimoji="1" lang="ja-JP" altLang="en-US" smtClean="0"/>
              <a:t>36</a:t>
            </a:fld>
            <a:endParaRPr kumimoji="1" lang="ja-JP" altLang="en-US"/>
          </a:p>
        </p:txBody>
      </p:sp>
    </p:spTree>
    <p:extLst>
      <p:ext uri="{BB962C8B-B14F-4D97-AF65-F5344CB8AC3E}">
        <p14:creationId xmlns:p14="http://schemas.microsoft.com/office/powerpoint/2010/main" val="23317485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a:xfrm>
            <a:off x="673100" y="4748216"/>
            <a:ext cx="5389563" cy="4531709"/>
          </a:xfrm>
        </p:spPr>
        <p:txBody>
          <a:bodyPr>
            <a:noAutofit/>
          </a:bodyPr>
          <a:lstStyle/>
          <a:p>
            <a:r>
              <a:rPr lang="ja-JP" altLang="en-US" dirty="0"/>
              <a:t>世界の臓器提供数を人口</a:t>
            </a:r>
            <a:r>
              <a:rPr lang="en-US" altLang="ja-JP" dirty="0"/>
              <a:t>100</a:t>
            </a:r>
            <a:r>
              <a:rPr lang="ja-JP" altLang="en-US" dirty="0"/>
              <a:t>万人あたりの臓器提供者数として世界の国々と比較すると、日本は</a:t>
            </a:r>
            <a:r>
              <a:rPr lang="en-US" altLang="ja-JP" dirty="0"/>
              <a:t>0.88</a:t>
            </a:r>
            <a:r>
              <a:rPr lang="ja-JP" altLang="en-US" dirty="0"/>
              <a:t>であり、アメリカの</a:t>
            </a:r>
            <a:r>
              <a:rPr lang="en-US" altLang="ja-JP" dirty="0"/>
              <a:t>1/51</a:t>
            </a:r>
            <a:r>
              <a:rPr lang="ja-JP" altLang="en-US" dirty="0"/>
              <a:t>、韓国の</a:t>
            </a:r>
            <a:r>
              <a:rPr lang="en-US" altLang="ja-JP" dirty="0"/>
              <a:t>1/</a:t>
            </a:r>
            <a:r>
              <a:rPr lang="ja-JP" altLang="en-US" dirty="0"/>
              <a:t>９に過ぎないことから、他国と比較して臓器の提供件数が少ないといえます。</a:t>
            </a:r>
          </a:p>
          <a:p>
            <a:endParaRPr lang="ja-JP" altLang="en-US" dirty="0"/>
          </a:p>
          <a:p>
            <a:r>
              <a:rPr lang="ja-JP" altLang="en-US" dirty="0"/>
              <a:t>言い換えると、日本は、自国において臓器移植を受ける機会が少ないこととなります。</a:t>
            </a:r>
          </a:p>
          <a:p>
            <a:r>
              <a:rPr lang="ja-JP" altLang="en-US" dirty="0"/>
              <a:t>アメリカでは、人口</a:t>
            </a:r>
            <a:r>
              <a:rPr lang="en-US" altLang="ja-JP" dirty="0"/>
              <a:t>3</a:t>
            </a:r>
            <a:r>
              <a:rPr lang="ja-JP" altLang="en-US" dirty="0"/>
              <a:t>億</a:t>
            </a:r>
            <a:r>
              <a:rPr lang="en-US" altLang="ja-JP" dirty="0"/>
              <a:t>3200</a:t>
            </a:r>
            <a:r>
              <a:rPr lang="ja-JP" altLang="en-US" dirty="0"/>
              <a:t>万人に対して年間約</a:t>
            </a:r>
            <a:r>
              <a:rPr lang="en-US" altLang="ja-JP" dirty="0"/>
              <a:t>1</a:t>
            </a:r>
            <a:r>
              <a:rPr lang="ja-JP" altLang="en-US" dirty="0"/>
              <a:t>万</a:t>
            </a:r>
            <a:r>
              <a:rPr lang="en-US" altLang="ja-JP" dirty="0"/>
              <a:t>4000</a:t>
            </a:r>
            <a:r>
              <a:rPr lang="ja-JP" altLang="en-US" dirty="0"/>
              <a:t>人が死後に臓器提供しており、臓器移植件数は約４万件です。</a:t>
            </a:r>
          </a:p>
          <a:p>
            <a:r>
              <a:rPr lang="ja-JP" altLang="en-US" dirty="0"/>
              <a:t>一方で、日本では、人口</a:t>
            </a:r>
            <a:r>
              <a:rPr lang="en-US" altLang="ja-JP" dirty="0"/>
              <a:t>1</a:t>
            </a:r>
            <a:r>
              <a:rPr lang="ja-JP" altLang="en-US" dirty="0"/>
              <a:t>億</a:t>
            </a:r>
            <a:r>
              <a:rPr lang="en-US" altLang="ja-JP" dirty="0"/>
              <a:t>2000</a:t>
            </a:r>
            <a:r>
              <a:rPr lang="ja-JP" altLang="en-US" dirty="0"/>
              <a:t>万人に対して、死後に臓器提供する人は年間</a:t>
            </a:r>
            <a:r>
              <a:rPr lang="en-US" altLang="ja-JP" dirty="0"/>
              <a:t>100</a:t>
            </a:r>
            <a:r>
              <a:rPr lang="ja-JP" altLang="en-US" dirty="0"/>
              <a:t>人前後（臓器移植件数は</a:t>
            </a:r>
            <a:r>
              <a:rPr lang="en-US" altLang="ja-JP" dirty="0"/>
              <a:t>400</a:t>
            </a:r>
            <a:r>
              <a:rPr lang="ja-JP" altLang="en-US" dirty="0"/>
              <a:t>件程度）となり、アメリカやヨーロッパの諸外国等と比較しても格段に少ないのが現状です。</a:t>
            </a:r>
          </a:p>
          <a:p>
            <a:endParaRPr lang="ja-JP" altLang="en-US" dirty="0"/>
          </a:p>
          <a:p>
            <a:r>
              <a:rPr lang="ja-JP" altLang="en-US" dirty="0"/>
              <a:t>この要因としては、脳死を人の死として受け入れることの抵抗感や臓器提供の施設が限定されていること等が影響していると考えられています。</a:t>
            </a:r>
          </a:p>
          <a:p>
            <a:r>
              <a:rPr lang="ja-JP" altLang="en-US" dirty="0"/>
              <a:t>また、これらに加えて、国毎の臓器移植に関する制度の違いも影響をします。</a:t>
            </a:r>
          </a:p>
          <a:p>
            <a:endParaRPr lang="ja-JP" altLang="en-US" dirty="0"/>
          </a:p>
          <a:p>
            <a:r>
              <a:rPr lang="ja-JP" altLang="en-US" dirty="0"/>
              <a:t>制度には大きく</a:t>
            </a:r>
            <a:r>
              <a:rPr lang="en-US" altLang="ja-JP" dirty="0"/>
              <a:t>2</a:t>
            </a:r>
            <a:r>
              <a:rPr lang="ja-JP" altLang="en-US" dirty="0"/>
              <a:t>つあり、一つは、アメリカ、ドイツ、韓国のように本人が生前、臓器提供の意思表示をしていた場合、または家族が臓器提供に同意した場合に臓器提供が行われる</a:t>
            </a:r>
            <a:r>
              <a:rPr lang="en-US" altLang="ja-JP" dirty="0"/>
              <a:t>OPTING IN</a:t>
            </a:r>
            <a:r>
              <a:rPr lang="ja-JP" altLang="en-US" dirty="0"/>
              <a:t>という制度、もう一つは、イギリスやフランス、スペインなどの本人が生前、臓器提供に反対の意思を残さない限り、臓器提供をするものとみなす</a:t>
            </a:r>
            <a:r>
              <a:rPr lang="en-US" altLang="ja-JP" dirty="0"/>
              <a:t>OPTING OUT</a:t>
            </a:r>
            <a:r>
              <a:rPr lang="ja-JP" altLang="en-US" dirty="0"/>
              <a:t>という制度です。</a:t>
            </a:r>
          </a:p>
          <a:p>
            <a:r>
              <a:rPr lang="ja-JP" altLang="en-US" dirty="0"/>
              <a:t>人口の少ない国でも</a:t>
            </a:r>
            <a:r>
              <a:rPr lang="en-US" altLang="ja-JP" dirty="0"/>
              <a:t>OPTING OUT</a:t>
            </a:r>
            <a:r>
              <a:rPr lang="ja-JP" altLang="en-US" dirty="0"/>
              <a:t>の制度で取り組む国は、提供数が多くなる傾向があります。</a:t>
            </a:r>
          </a:p>
          <a:p>
            <a:endParaRPr lang="ja-JP" altLang="en-US" dirty="0"/>
          </a:p>
          <a:p>
            <a:r>
              <a:rPr lang="ja-JP" altLang="en-US" dirty="0"/>
              <a:t>なお、どちらの制度の場合も実際には家族の反対があれば臓器提供は行われません。</a:t>
            </a:r>
            <a:endParaRPr kumimoji="1" lang="ja-JP" altLang="en-US" dirty="0"/>
          </a:p>
        </p:txBody>
      </p:sp>
      <p:sp>
        <p:nvSpPr>
          <p:cNvPr id="5" name="スライド番号プレースホルダー 4">
            <a:extLst>
              <a:ext uri="{FF2B5EF4-FFF2-40B4-BE49-F238E27FC236}">
                <a16:creationId xmlns:a16="http://schemas.microsoft.com/office/drawing/2014/main" id="{6440D466-BBEE-4E63-B10D-A148FF9B8CCD}"/>
              </a:ext>
            </a:extLst>
          </p:cNvPr>
          <p:cNvSpPr>
            <a:spLocks noGrp="1"/>
          </p:cNvSpPr>
          <p:nvPr>
            <p:ph type="sldNum" sz="quarter" idx="5"/>
          </p:nvPr>
        </p:nvSpPr>
        <p:spPr/>
        <p:txBody>
          <a:bodyPr/>
          <a:lstStyle/>
          <a:p>
            <a:fld id="{C9C3FFA2-2381-4A5E-A8E9-203BCBD4B200}" type="slidenum">
              <a:rPr kumimoji="1" lang="ja-JP" altLang="en-US" smtClean="0"/>
              <a:t>37</a:t>
            </a:fld>
            <a:endParaRPr kumimoji="1" lang="ja-JP" altLang="en-US"/>
          </a:p>
        </p:txBody>
      </p:sp>
    </p:spTree>
    <p:extLst>
      <p:ext uri="{BB962C8B-B14F-4D97-AF65-F5344CB8AC3E}">
        <p14:creationId xmlns:p14="http://schemas.microsoft.com/office/powerpoint/2010/main" val="26334136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r>
              <a:rPr lang="ja-JP" altLang="ja-JP" dirty="0"/>
              <a:t>脳死</a:t>
            </a:r>
            <a:r>
              <a:rPr lang="ja-JP" altLang="en-US" dirty="0"/>
              <a:t>下</a:t>
            </a:r>
            <a:r>
              <a:rPr lang="ja-JP" altLang="ja-JP" dirty="0"/>
              <a:t>の臓器提供の件数は、</a:t>
            </a:r>
            <a:r>
              <a:rPr lang="en-US" altLang="ja-JP" dirty="0"/>
              <a:t>2010</a:t>
            </a:r>
            <a:r>
              <a:rPr lang="ja-JP" altLang="ja-JP" dirty="0"/>
              <a:t>年の改正臓器移植法の施行により、本人の書面による意思表示がない場合でも家族承諾で脳死下の臓器提供が可能となったため、増加しています。</a:t>
            </a:r>
          </a:p>
          <a:p>
            <a:endParaRPr lang="en-US" altLang="ja-JP" dirty="0"/>
          </a:p>
          <a:p>
            <a:r>
              <a:rPr lang="ja-JP" altLang="en-US" dirty="0"/>
              <a:t>改正臓器移植法施行後の脳死下臓器提供のうち、本人の書面による臓器提供の意思表示があったのは</a:t>
            </a:r>
            <a:r>
              <a:rPr lang="en-US" altLang="ja-JP" dirty="0"/>
              <a:t>25%</a:t>
            </a:r>
            <a:r>
              <a:rPr lang="ja-JP" altLang="en-US" dirty="0"/>
              <a:t>であり、一方でおよそ</a:t>
            </a:r>
            <a:r>
              <a:rPr lang="en-US" altLang="ja-JP" dirty="0"/>
              <a:t>75%</a:t>
            </a:r>
            <a:r>
              <a:rPr lang="ja-JP" altLang="en-US" dirty="0"/>
              <a:t>は本人の意思表示がなく、家族の承諾により脳死下臓器提供が行われています。</a:t>
            </a:r>
            <a:endParaRPr lang="en-US" altLang="ja-JP" dirty="0"/>
          </a:p>
          <a:p>
            <a:endParaRPr lang="en-US" altLang="ja-JP" dirty="0"/>
          </a:p>
          <a:p>
            <a:r>
              <a:rPr lang="ja-JP" altLang="en-US" dirty="0"/>
              <a:t>臓器提供については、本人の意思が尊重され、更に家族の承諾が必要となります。自らの意思で決めるために、また家族が本人の意思を尊重しながら決断することができるように、意思表示の進むことが期待されています。</a:t>
            </a:r>
            <a:endParaRPr lang="en-US" altLang="ja-JP" dirty="0"/>
          </a:p>
          <a:p>
            <a:endParaRPr kumimoji="1" lang="en-US" altLang="ja-JP" b="1"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b="0" dirty="0"/>
              <a:t>※データはJOTのホームページで更新されていますので、最新のデータをご確認ください</a:t>
            </a:r>
          </a:p>
          <a:p>
            <a:endParaRPr kumimoji="1" lang="ja-JP" altLang="en-US" b="1" dirty="0"/>
          </a:p>
        </p:txBody>
      </p:sp>
      <p:sp>
        <p:nvSpPr>
          <p:cNvPr id="5" name="スライド番号プレースホルダー 4">
            <a:extLst>
              <a:ext uri="{FF2B5EF4-FFF2-40B4-BE49-F238E27FC236}">
                <a16:creationId xmlns:a16="http://schemas.microsoft.com/office/drawing/2014/main" id="{0CBF9B1F-C346-48D8-97D3-BE1538E935E0}"/>
              </a:ext>
            </a:extLst>
          </p:cNvPr>
          <p:cNvSpPr>
            <a:spLocks noGrp="1"/>
          </p:cNvSpPr>
          <p:nvPr>
            <p:ph type="sldNum" sz="quarter" idx="5"/>
          </p:nvPr>
        </p:nvSpPr>
        <p:spPr/>
        <p:txBody>
          <a:bodyPr/>
          <a:lstStyle/>
          <a:p>
            <a:fld id="{C9C3FFA2-2381-4A5E-A8E9-203BCBD4B200}" type="slidenum">
              <a:rPr kumimoji="1" lang="ja-JP" altLang="en-US" smtClean="0"/>
              <a:t>38</a:t>
            </a:fld>
            <a:endParaRPr kumimoji="1" lang="ja-JP" altLang="en-US"/>
          </a:p>
        </p:txBody>
      </p:sp>
    </p:spTree>
    <p:extLst>
      <p:ext uri="{BB962C8B-B14F-4D97-AF65-F5344CB8AC3E}">
        <p14:creationId xmlns:p14="http://schemas.microsoft.com/office/powerpoint/2010/main" val="4364885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a:xfrm>
            <a:off x="673100" y="4748216"/>
            <a:ext cx="5389563" cy="4531709"/>
          </a:xfrm>
        </p:spPr>
        <p:txBody>
          <a:bodyPr>
            <a:noAutofit/>
          </a:bodyPr>
          <a:lstStyle/>
          <a:p>
            <a:pPr algn="l"/>
            <a:r>
              <a:rPr lang="ja-JP" altLang="en-US" b="0" i="0" dirty="0">
                <a:solidFill>
                  <a:srgbClr val="333333"/>
                </a:solidFill>
                <a:effectLst/>
                <a:latin typeface="Noto Sans JP"/>
              </a:rPr>
              <a:t>臓器提供に関する意識と意思表示率についてです。</a:t>
            </a:r>
            <a:endParaRPr lang="en-US" altLang="ja-JP" b="0" i="0" dirty="0">
              <a:solidFill>
                <a:srgbClr val="333333"/>
              </a:solidFill>
              <a:effectLst/>
              <a:latin typeface="Noto Sans JP"/>
            </a:endParaRPr>
          </a:p>
          <a:p>
            <a:pPr algn="l"/>
            <a:endParaRPr lang="en-US" altLang="ja-JP" b="0" i="0" dirty="0">
              <a:solidFill>
                <a:srgbClr val="333333"/>
              </a:solidFill>
              <a:effectLst/>
              <a:latin typeface="Noto Sans JP"/>
            </a:endParaRPr>
          </a:p>
          <a:p>
            <a:pPr algn="l"/>
            <a:r>
              <a:rPr lang="en-US" altLang="ja-JP" b="0" i="0" dirty="0">
                <a:solidFill>
                  <a:srgbClr val="333333"/>
                </a:solidFill>
                <a:effectLst/>
                <a:latin typeface="Noto Sans JP"/>
              </a:rPr>
              <a:t>2021</a:t>
            </a:r>
            <a:r>
              <a:rPr lang="ja-JP" altLang="en-US" b="0" i="0" dirty="0">
                <a:solidFill>
                  <a:srgbClr val="333333"/>
                </a:solidFill>
                <a:effectLst/>
                <a:latin typeface="Noto Sans JP"/>
              </a:rPr>
              <a:t>年の内閣府実施の世論調査によると、</a:t>
            </a:r>
            <a:r>
              <a:rPr lang="en-US" altLang="ja-JP" b="0" i="0" dirty="0">
                <a:solidFill>
                  <a:srgbClr val="333333"/>
                </a:solidFill>
                <a:effectLst/>
                <a:latin typeface="Noto Sans JP"/>
              </a:rPr>
              <a:t>39.5</a:t>
            </a:r>
            <a:r>
              <a:rPr lang="ja-JP" altLang="en-US" b="0" i="0" dirty="0">
                <a:solidFill>
                  <a:srgbClr val="333333"/>
                </a:solidFill>
                <a:effectLst/>
                <a:latin typeface="Noto Sans JP"/>
              </a:rPr>
              <a:t>％の人が臓器を提供する意思を持っていることが分かりました。また、提供したくないと回答した人は</a:t>
            </a:r>
            <a:r>
              <a:rPr lang="en-US" altLang="ja-JP" b="0" i="0" dirty="0">
                <a:solidFill>
                  <a:srgbClr val="333333"/>
                </a:solidFill>
                <a:effectLst/>
                <a:latin typeface="Noto Sans JP"/>
              </a:rPr>
              <a:t>24.3</a:t>
            </a:r>
            <a:r>
              <a:rPr lang="ja-JP" altLang="en-US" b="0" i="0" dirty="0">
                <a:solidFill>
                  <a:srgbClr val="333333"/>
                </a:solidFill>
                <a:effectLst/>
                <a:latin typeface="Noto Sans JP"/>
              </a:rPr>
              <a:t>％でした。</a:t>
            </a:r>
          </a:p>
          <a:p>
            <a:pPr algn="l"/>
            <a:endParaRPr lang="ja-JP" altLang="en-US" b="0" i="0" dirty="0">
              <a:solidFill>
                <a:srgbClr val="333333"/>
              </a:solidFill>
              <a:effectLst/>
              <a:latin typeface="Noto Sans JP"/>
            </a:endParaRPr>
          </a:p>
          <a:p>
            <a:pPr algn="l"/>
            <a:r>
              <a:rPr lang="ja-JP" altLang="en-US" b="0" i="0" dirty="0">
                <a:solidFill>
                  <a:srgbClr val="333333"/>
                </a:solidFill>
                <a:effectLst/>
                <a:latin typeface="Noto Sans JP"/>
              </a:rPr>
              <a:t>しかしながら、臓器を提供する・しないといった意思を何らかの方法で表示しているか聞いたところ、実際に「意思表示している」と答えた人の割合は</a:t>
            </a:r>
            <a:r>
              <a:rPr lang="en-US" altLang="ja-JP" b="0" i="0" dirty="0">
                <a:solidFill>
                  <a:srgbClr val="333333"/>
                </a:solidFill>
                <a:effectLst/>
                <a:latin typeface="Noto Sans JP"/>
              </a:rPr>
              <a:t>10.2</a:t>
            </a:r>
            <a:r>
              <a:rPr lang="ja-JP" altLang="en-US" b="0" i="0" dirty="0">
                <a:solidFill>
                  <a:srgbClr val="333333"/>
                </a:solidFill>
                <a:effectLst/>
                <a:latin typeface="Noto Sans JP"/>
              </a:rPr>
              <a:t>％であり、具体的な意思表示という行動に結びついていないことが分かりました。</a:t>
            </a:r>
            <a:endParaRPr kumimoji="1" lang="ja-JP" altLang="en-US" dirty="0"/>
          </a:p>
        </p:txBody>
      </p:sp>
      <p:sp>
        <p:nvSpPr>
          <p:cNvPr id="5" name="スライド番号プレースホルダー 4">
            <a:extLst>
              <a:ext uri="{FF2B5EF4-FFF2-40B4-BE49-F238E27FC236}">
                <a16:creationId xmlns:a16="http://schemas.microsoft.com/office/drawing/2014/main" id="{6440D466-BBEE-4E63-B10D-A148FF9B8CCD}"/>
              </a:ext>
            </a:extLst>
          </p:cNvPr>
          <p:cNvSpPr>
            <a:spLocks noGrp="1"/>
          </p:cNvSpPr>
          <p:nvPr>
            <p:ph type="sldNum" sz="quarter" idx="5"/>
          </p:nvPr>
        </p:nvSpPr>
        <p:spPr/>
        <p:txBody>
          <a:bodyPr/>
          <a:lstStyle/>
          <a:p>
            <a:fld id="{C9C3FFA2-2381-4A5E-A8E9-203BCBD4B200}" type="slidenum">
              <a:rPr kumimoji="1" lang="ja-JP" altLang="en-US" smtClean="0"/>
              <a:t>39</a:t>
            </a:fld>
            <a:endParaRPr kumimoji="1" lang="ja-JP" altLang="en-US"/>
          </a:p>
        </p:txBody>
      </p:sp>
    </p:spTree>
    <p:extLst>
      <p:ext uri="{BB962C8B-B14F-4D97-AF65-F5344CB8AC3E}">
        <p14:creationId xmlns:p14="http://schemas.microsoft.com/office/powerpoint/2010/main" val="1384781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r>
              <a:rPr lang="ja-JP" altLang="en-US" dirty="0">
                <a:latin typeface="+mn-ea"/>
              </a:rPr>
              <a:t>臓器移植は、善意による臓器の提供により、成り立つ社会性の高い医療です。誰もが選択することのできる４つの権利が担保されています。</a:t>
            </a:r>
          </a:p>
          <a:p>
            <a:r>
              <a:rPr lang="ja-JP" altLang="en-US" dirty="0">
                <a:latin typeface="+mn-ea"/>
              </a:rPr>
              <a:t>これは、自分の死後に臓器を「提供する権利」「提供しない権利」、あるいは移植が必要なほど重い臓器の機能不全となったときに、移植を「受ける権利」「受けない権利」という権利であり、どの考え方も自由に選択でき尊重されるべきものです。</a:t>
            </a:r>
            <a:endParaRPr lang="en-US" altLang="ja-JP">
              <a:latin typeface="+mn-ea"/>
            </a:endParaRPr>
          </a:p>
          <a:p>
            <a:endParaRPr lang="ja-JP" altLang="en-US" dirty="0">
              <a:latin typeface="+mn-ea"/>
            </a:endParaRPr>
          </a:p>
          <a:p>
            <a:r>
              <a:rPr lang="ja-JP" altLang="en-US" dirty="0">
                <a:latin typeface="+mn-ea"/>
              </a:rPr>
              <a:t>臓器移植は、「臓器の移植に関する法律（臓器移植法）」等の法律に則って公平・公正に行われます。</a:t>
            </a:r>
          </a:p>
          <a:p>
            <a:r>
              <a:rPr lang="ja-JP" altLang="en-US" dirty="0">
                <a:latin typeface="+mn-ea"/>
              </a:rPr>
              <a:t>これらによって、臓器を「提供したい」という方から「移植を受けたい」という人への公平・公正な橋渡しがなされるように、そして「提供したくない」「移植を受けたくない」という人の気持ちも等しく尊重されるようになっています。</a:t>
            </a:r>
          </a:p>
          <a:p>
            <a:endParaRPr lang="en-US" altLang="ja-JP" dirty="0">
              <a:latin typeface="+mn-ea"/>
              <a:ea typeface="+mn-ea"/>
            </a:endParaRPr>
          </a:p>
        </p:txBody>
      </p:sp>
      <p:sp>
        <p:nvSpPr>
          <p:cNvPr id="5" name="スライド番号プレースホルダー 4">
            <a:extLst>
              <a:ext uri="{FF2B5EF4-FFF2-40B4-BE49-F238E27FC236}">
                <a16:creationId xmlns:a16="http://schemas.microsoft.com/office/drawing/2014/main" id="{B627EF62-6F07-4B1A-ACD1-72FC96E18C30}"/>
              </a:ext>
            </a:extLst>
          </p:cNvPr>
          <p:cNvSpPr>
            <a:spLocks noGrp="1"/>
          </p:cNvSpPr>
          <p:nvPr>
            <p:ph type="sldNum" sz="quarter" idx="5"/>
          </p:nvPr>
        </p:nvSpPr>
        <p:spPr/>
        <p:txBody>
          <a:bodyPr/>
          <a:lstStyle/>
          <a:p>
            <a:fld id="{C9C3FFA2-2381-4A5E-A8E9-203BCBD4B200}" type="slidenum">
              <a:rPr kumimoji="1" lang="ja-JP" altLang="en-US" smtClean="0"/>
              <a:t>4</a:t>
            </a:fld>
            <a:endParaRPr kumimoji="1" lang="ja-JP" altLang="en-US"/>
          </a:p>
        </p:txBody>
      </p:sp>
    </p:spTree>
    <p:extLst>
      <p:ext uri="{BB962C8B-B14F-4D97-AF65-F5344CB8AC3E}">
        <p14:creationId xmlns:p14="http://schemas.microsoft.com/office/powerpoint/2010/main" val="4327085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r>
              <a:rPr lang="ja-JP" altLang="ja-JP" sz="1200" dirty="0">
                <a:latin typeface="+mn-ea"/>
                <a:ea typeface="+mn-ea"/>
              </a:rPr>
              <a:t>臓器提供に関する意識と家族との共有による影響</a:t>
            </a:r>
            <a:r>
              <a:rPr lang="ja-JP" altLang="en-US" sz="1200" dirty="0">
                <a:latin typeface="+mn-ea"/>
                <a:ea typeface="+mn-ea"/>
              </a:rPr>
              <a:t>についてです。</a:t>
            </a:r>
            <a:endParaRPr lang="en-US" altLang="ja-JP" sz="1200" dirty="0">
              <a:latin typeface="+mn-ea"/>
              <a:ea typeface="+mn-ea"/>
            </a:endParaRPr>
          </a:p>
          <a:p>
            <a:endParaRPr lang="en-US" altLang="ja-JP" sz="1200" dirty="0">
              <a:latin typeface="+mn-ea"/>
              <a:ea typeface="+mn-ea"/>
            </a:endParaRPr>
          </a:p>
          <a:p>
            <a:r>
              <a:rPr lang="en-US" altLang="ja-JP" sz="1200" dirty="0">
                <a:latin typeface="+mn-ea"/>
                <a:ea typeface="+mn-ea"/>
              </a:rPr>
              <a:t>2021</a:t>
            </a:r>
            <a:r>
              <a:rPr lang="ja-JP" altLang="ja-JP" sz="1200" dirty="0">
                <a:latin typeface="+mn-ea"/>
                <a:ea typeface="+mn-ea"/>
              </a:rPr>
              <a:t>年の内閣府</a:t>
            </a:r>
            <a:r>
              <a:rPr lang="ja-JP" altLang="en-US" sz="1200" dirty="0">
                <a:latin typeface="+mn-ea"/>
                <a:ea typeface="+mn-ea"/>
              </a:rPr>
              <a:t>実施の</a:t>
            </a:r>
            <a:r>
              <a:rPr lang="ja-JP" altLang="ja-JP" sz="1200" dirty="0">
                <a:latin typeface="+mn-ea"/>
                <a:ea typeface="+mn-ea"/>
              </a:rPr>
              <a:t>世論調査によると、本人が臓器提供の意思を書面によって表示をしていたときに、</a:t>
            </a:r>
            <a:r>
              <a:rPr lang="ja-JP" altLang="en-US" sz="1200" dirty="0">
                <a:latin typeface="+mn-ea"/>
                <a:ea typeface="+mn-ea"/>
              </a:rPr>
              <a:t>家族がその</a:t>
            </a:r>
            <a:r>
              <a:rPr lang="ja-JP" altLang="ja-JP" sz="1200" dirty="0">
                <a:highlight>
                  <a:srgbClr val="FFFF00"/>
                </a:highlight>
                <a:latin typeface="+mn-ea"/>
                <a:ea typeface="+mn-ea"/>
              </a:rPr>
              <a:t>意思を尊重すると回答した人は</a:t>
            </a:r>
            <a:r>
              <a:rPr lang="en-US" altLang="ja-JP" sz="1200" dirty="0">
                <a:latin typeface="+mn-ea"/>
                <a:ea typeface="+mn-ea"/>
              </a:rPr>
              <a:t>90.9</a:t>
            </a:r>
            <a:r>
              <a:rPr lang="en-US" altLang="ja-JP" sz="1200" dirty="0">
                <a:highlight>
                  <a:srgbClr val="FFFF00"/>
                </a:highlight>
                <a:latin typeface="+mn-ea"/>
                <a:ea typeface="+mn-ea"/>
              </a:rPr>
              <a:t>%</a:t>
            </a:r>
            <a:r>
              <a:rPr lang="ja-JP" altLang="ja-JP" sz="1200" dirty="0">
                <a:highlight>
                  <a:srgbClr val="FFFF00"/>
                </a:highlight>
                <a:latin typeface="+mn-ea"/>
                <a:ea typeface="+mn-ea"/>
              </a:rPr>
              <a:t>でした。</a:t>
            </a:r>
          </a:p>
          <a:p>
            <a:r>
              <a:rPr lang="ja-JP" altLang="ja-JP" sz="1200" dirty="0">
                <a:highlight>
                  <a:srgbClr val="FFFF00"/>
                </a:highlight>
                <a:latin typeface="+mn-ea"/>
                <a:ea typeface="+mn-ea"/>
              </a:rPr>
              <a:t>一方で、臓器提供の意思表示をしていなかったときに</a:t>
            </a:r>
            <a:r>
              <a:rPr lang="ja-JP" altLang="en-US" sz="1200" dirty="0">
                <a:highlight>
                  <a:srgbClr val="FFFF00"/>
                </a:highlight>
                <a:latin typeface="+mn-ea"/>
                <a:ea typeface="+mn-ea"/>
              </a:rPr>
              <a:t>、</a:t>
            </a:r>
            <a:r>
              <a:rPr lang="ja-JP" altLang="ja-JP" sz="1200" dirty="0">
                <a:highlight>
                  <a:srgbClr val="FFFF00"/>
                </a:highlight>
                <a:latin typeface="+mn-ea"/>
                <a:ea typeface="+mn-ea"/>
              </a:rPr>
              <a:t>家族が</a:t>
            </a:r>
            <a:r>
              <a:rPr lang="ja-JP" altLang="en-US" sz="1200" dirty="0">
                <a:latin typeface="+mn-ea"/>
                <a:ea typeface="+mn-ea"/>
              </a:rPr>
              <a:t>臓器提供の決断に対して「負担に感じる。」と回答した人は</a:t>
            </a:r>
            <a:r>
              <a:rPr lang="en-US" altLang="ja-JP" sz="1200" dirty="0">
                <a:latin typeface="+mn-ea"/>
                <a:ea typeface="+mn-ea"/>
              </a:rPr>
              <a:t>85.6%</a:t>
            </a:r>
            <a:r>
              <a:rPr lang="ja-JP" altLang="en-US" sz="1200" dirty="0">
                <a:latin typeface="+mn-ea"/>
                <a:ea typeface="+mn-ea"/>
              </a:rPr>
              <a:t>に達します。</a:t>
            </a:r>
            <a:endParaRPr lang="ja-JP" altLang="ja-JP" sz="1200" dirty="0">
              <a:highlight>
                <a:srgbClr val="FFFF00"/>
              </a:highlight>
              <a:latin typeface="+mn-ea"/>
              <a:ea typeface="+mn-ea"/>
            </a:endParaRPr>
          </a:p>
          <a:p>
            <a:r>
              <a:rPr lang="en-US" altLang="ja-JP" sz="1200" dirty="0">
                <a:highlight>
                  <a:srgbClr val="FFFF00"/>
                </a:highlight>
                <a:latin typeface="+mn-ea"/>
                <a:ea typeface="+mn-ea"/>
              </a:rPr>
              <a:t> </a:t>
            </a:r>
            <a:r>
              <a:rPr lang="ja-JP" altLang="ja-JP" sz="1200" dirty="0">
                <a:highlight>
                  <a:srgbClr val="FFFF00"/>
                </a:highlight>
                <a:latin typeface="+mn-ea"/>
                <a:ea typeface="+mn-ea"/>
              </a:rPr>
              <a:t>本人の意思の表示は、家族の</a:t>
            </a:r>
            <a:r>
              <a:rPr lang="ja-JP" altLang="en-US" sz="1200" dirty="0">
                <a:highlight>
                  <a:srgbClr val="FFFF00"/>
                </a:highlight>
                <a:latin typeface="+mn-ea"/>
                <a:ea typeface="+mn-ea"/>
              </a:rPr>
              <a:t>負担感を減少させて、</a:t>
            </a:r>
            <a:r>
              <a:rPr lang="ja-JP" altLang="ja-JP" sz="1200" dirty="0">
                <a:highlight>
                  <a:srgbClr val="FFFF00"/>
                </a:highlight>
                <a:latin typeface="+mn-ea"/>
                <a:ea typeface="+mn-ea"/>
              </a:rPr>
              <a:t>判断を後押しすることがうかがえます</a:t>
            </a:r>
            <a:r>
              <a:rPr lang="ja-JP" altLang="en-US" sz="1200" dirty="0">
                <a:highlight>
                  <a:srgbClr val="FFFF00"/>
                </a:highlight>
                <a:latin typeface="+mn-ea"/>
                <a:ea typeface="+mn-ea"/>
              </a:rPr>
              <a:t>。</a:t>
            </a:r>
            <a:endParaRPr lang="en-US" altLang="ja-JP" sz="1200" dirty="0">
              <a:highlight>
                <a:srgbClr val="FFFF00"/>
              </a:highlight>
              <a:latin typeface="+mn-ea"/>
              <a:ea typeface="+mn-ea"/>
            </a:endParaRPr>
          </a:p>
          <a:p>
            <a:endParaRPr lang="en-US" altLang="ja-JP" sz="1200" dirty="0">
              <a:highlight>
                <a:srgbClr val="FFFF00"/>
              </a:highlight>
              <a:latin typeface="+mn-ea"/>
              <a:ea typeface="+mn-ea"/>
            </a:endParaRPr>
          </a:p>
          <a:p>
            <a:r>
              <a:rPr lang="ja-JP" altLang="en-US" sz="1200" dirty="0">
                <a:highlight>
                  <a:srgbClr val="FFFF00"/>
                </a:highlight>
                <a:latin typeface="+mn-ea"/>
                <a:ea typeface="+mn-ea"/>
              </a:rPr>
              <a:t>しかしながら、</a:t>
            </a:r>
            <a:r>
              <a:rPr lang="ja-JP" altLang="ja-JP" sz="1200" dirty="0">
                <a:highlight>
                  <a:srgbClr val="FFFF00"/>
                </a:highlight>
                <a:latin typeface="+mn-ea"/>
                <a:ea typeface="+mn-ea"/>
              </a:rPr>
              <a:t>家族と話</a:t>
            </a:r>
            <a:r>
              <a:rPr lang="ja-JP" altLang="en-US" sz="1200" dirty="0">
                <a:highlight>
                  <a:srgbClr val="FFFF00"/>
                </a:highlight>
                <a:latin typeface="+mn-ea"/>
                <a:ea typeface="+mn-ea"/>
              </a:rPr>
              <a:t>し</a:t>
            </a:r>
            <a:r>
              <a:rPr lang="ja-JP" altLang="ja-JP" sz="1200" dirty="0">
                <a:highlight>
                  <a:srgbClr val="FFFF00"/>
                </a:highlight>
                <a:latin typeface="+mn-ea"/>
                <a:ea typeface="+mn-ea"/>
              </a:rPr>
              <a:t>たことのある人は</a:t>
            </a:r>
            <a:r>
              <a:rPr lang="ja-JP" altLang="en-US" sz="1200" dirty="0">
                <a:highlight>
                  <a:srgbClr val="FFFF00"/>
                </a:highlight>
                <a:latin typeface="+mn-ea"/>
                <a:ea typeface="+mn-ea"/>
              </a:rPr>
              <a:t>、</a:t>
            </a:r>
            <a:r>
              <a:rPr lang="ja-JP" altLang="ja-JP" sz="1200" u="none" dirty="0">
                <a:effectLst/>
                <a:latin typeface="+mn-ea"/>
                <a:ea typeface="+mn-ea"/>
                <a:cs typeface="ＭＳ Ｐゴシック" panose="020B0600070205080204" pitchFamily="50" charset="-128"/>
              </a:rPr>
              <a:t>以前より増えてきている</a:t>
            </a:r>
            <a:r>
              <a:rPr lang="ja-JP" altLang="en-US" sz="1200" u="none" dirty="0">
                <a:effectLst/>
                <a:latin typeface="+mn-ea"/>
                <a:ea typeface="+mn-ea"/>
                <a:cs typeface="ＭＳ Ｐゴシック" panose="020B0600070205080204" pitchFamily="50" charset="-128"/>
              </a:rPr>
              <a:t>ものの</a:t>
            </a:r>
            <a:r>
              <a:rPr lang="en-US" altLang="ja-JP" sz="1200" dirty="0">
                <a:highlight>
                  <a:srgbClr val="FFFF00"/>
                </a:highlight>
                <a:latin typeface="+mn-ea"/>
                <a:ea typeface="+mn-ea"/>
              </a:rPr>
              <a:t>43.2</a:t>
            </a:r>
            <a:r>
              <a:rPr lang="ja-JP" altLang="ja-JP" sz="1200" dirty="0">
                <a:highlight>
                  <a:srgbClr val="FFFF00"/>
                </a:highlight>
                <a:latin typeface="+mn-ea"/>
                <a:ea typeface="+mn-ea"/>
              </a:rPr>
              <a:t>％に留まっています。</a:t>
            </a:r>
          </a:p>
          <a:p>
            <a:endParaRPr lang="en-US" altLang="ja-JP" sz="1200" dirty="0">
              <a:highlight>
                <a:srgbClr val="FFFF00"/>
              </a:highlight>
              <a:latin typeface="+mn-ea"/>
              <a:ea typeface="+mn-ea"/>
            </a:endParaRPr>
          </a:p>
          <a:p>
            <a:r>
              <a:rPr lang="ja-JP" altLang="en-US" sz="1200" dirty="0">
                <a:highlight>
                  <a:srgbClr val="FFFF00"/>
                </a:highlight>
                <a:latin typeface="+mn-ea"/>
                <a:ea typeface="+mn-ea"/>
              </a:rPr>
              <a:t>日頃から</a:t>
            </a:r>
            <a:r>
              <a:rPr lang="ja-JP" altLang="ja-JP" sz="1200" dirty="0">
                <a:highlight>
                  <a:srgbClr val="FFFF00"/>
                </a:highlight>
                <a:latin typeface="+mn-ea"/>
                <a:ea typeface="+mn-ea"/>
              </a:rPr>
              <a:t>、自分の意思を</a:t>
            </a:r>
            <a:r>
              <a:rPr lang="ja-JP" altLang="en-US" sz="1200" dirty="0">
                <a:highlight>
                  <a:srgbClr val="FFFF00"/>
                </a:highlight>
                <a:latin typeface="+mn-ea"/>
                <a:ea typeface="+mn-ea"/>
              </a:rPr>
              <a:t>表示すること、そして</a:t>
            </a:r>
            <a:r>
              <a:rPr lang="ja-JP" altLang="ja-JP" sz="1200" dirty="0">
                <a:highlight>
                  <a:srgbClr val="FFFF00"/>
                </a:highlight>
                <a:latin typeface="+mn-ea"/>
                <a:ea typeface="+mn-ea"/>
              </a:rPr>
              <a:t>、</a:t>
            </a:r>
            <a:r>
              <a:rPr lang="ja-JP" altLang="en-US" sz="1200" dirty="0">
                <a:latin typeface="+mn-ea"/>
                <a:ea typeface="+mn-ea"/>
              </a:rPr>
              <a:t>家族等で話し合うこと</a:t>
            </a:r>
            <a:r>
              <a:rPr lang="ja-JP" altLang="ja-JP" sz="1200" dirty="0">
                <a:highlight>
                  <a:srgbClr val="FFFF00"/>
                </a:highlight>
                <a:latin typeface="+mn-ea"/>
                <a:ea typeface="+mn-ea"/>
              </a:rPr>
              <a:t>が大切です。</a:t>
            </a:r>
          </a:p>
          <a:p>
            <a:endParaRPr kumimoji="1" lang="en-US" altLang="ja-JP" dirty="0">
              <a:highlight>
                <a:srgbClr val="FFFF00"/>
              </a:highlight>
            </a:endParaRPr>
          </a:p>
          <a:p>
            <a:endParaRPr kumimoji="1" lang="en-US" altLang="ja-JP" dirty="0"/>
          </a:p>
          <a:p>
            <a:endParaRPr kumimoji="1" lang="en-US" altLang="ja-JP" dirty="0"/>
          </a:p>
          <a:p>
            <a:endParaRPr kumimoji="1" lang="en-US" altLang="ja-JP" dirty="0"/>
          </a:p>
          <a:p>
            <a:endParaRPr kumimoji="1" lang="ja-JP" altLang="en-US" dirty="0"/>
          </a:p>
          <a:p>
            <a:endParaRPr kumimoji="1" lang="ja-JP" altLang="en-US" dirty="0"/>
          </a:p>
        </p:txBody>
      </p:sp>
      <p:sp>
        <p:nvSpPr>
          <p:cNvPr id="5" name="スライド番号プレースホルダー 4">
            <a:extLst>
              <a:ext uri="{FF2B5EF4-FFF2-40B4-BE49-F238E27FC236}">
                <a16:creationId xmlns:a16="http://schemas.microsoft.com/office/drawing/2014/main" id="{FEBF942A-41F3-4FF1-9142-9CBDD8470B4B}"/>
              </a:ext>
            </a:extLst>
          </p:cNvPr>
          <p:cNvSpPr>
            <a:spLocks noGrp="1"/>
          </p:cNvSpPr>
          <p:nvPr>
            <p:ph type="sldNum" sz="quarter" idx="5"/>
          </p:nvPr>
        </p:nvSpPr>
        <p:spPr/>
        <p:txBody>
          <a:bodyPr/>
          <a:lstStyle/>
          <a:p>
            <a:fld id="{C9C3FFA2-2381-4A5E-A8E9-203BCBD4B200}" type="slidenum">
              <a:rPr kumimoji="1" lang="ja-JP" altLang="en-US" smtClean="0"/>
              <a:t>40</a:t>
            </a:fld>
            <a:endParaRPr kumimoji="1" lang="ja-JP" altLang="en-US"/>
          </a:p>
        </p:txBody>
      </p:sp>
    </p:spTree>
    <p:extLst>
      <p:ext uri="{BB962C8B-B14F-4D97-AF65-F5344CB8AC3E}">
        <p14:creationId xmlns:p14="http://schemas.microsoft.com/office/powerpoint/2010/main" val="39571908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r>
              <a:rPr lang="ja-JP" altLang="ja-JP" dirty="0"/>
              <a:t>移植医療は、善意による死後の臓器提供があって初めて成り立つ医療です。</a:t>
            </a:r>
          </a:p>
          <a:p>
            <a:r>
              <a:rPr lang="ja-JP" altLang="ja-JP" dirty="0"/>
              <a:t>ひとり一人の意思表示が、健康と命について考えるきっかけとなり、家族のそれぞれの意思を理解し、尊重することにつながります。そして、このことが、日本の移植医療を支えます。</a:t>
            </a:r>
          </a:p>
          <a:p>
            <a:r>
              <a:rPr lang="ja-JP" altLang="ja-JP" dirty="0"/>
              <a:t>家族と話し合って、あなたの意思を表示しておきましょう。</a:t>
            </a:r>
            <a:endParaRPr lang="en-US" altLang="ja-JP" dirty="0"/>
          </a:p>
          <a:p>
            <a:endParaRPr kumimoji="1" lang="ja-JP" altLang="en-US" dirty="0"/>
          </a:p>
        </p:txBody>
      </p:sp>
      <p:sp>
        <p:nvSpPr>
          <p:cNvPr id="5" name="スライド番号プレースホルダー 4">
            <a:extLst>
              <a:ext uri="{FF2B5EF4-FFF2-40B4-BE49-F238E27FC236}">
                <a16:creationId xmlns:a16="http://schemas.microsoft.com/office/drawing/2014/main" id="{FCEF7F05-0B83-4B51-AF69-641D7BBEB8B5}"/>
              </a:ext>
            </a:extLst>
          </p:cNvPr>
          <p:cNvSpPr>
            <a:spLocks noGrp="1"/>
          </p:cNvSpPr>
          <p:nvPr>
            <p:ph type="sldNum" sz="quarter" idx="5"/>
          </p:nvPr>
        </p:nvSpPr>
        <p:spPr/>
        <p:txBody>
          <a:bodyPr/>
          <a:lstStyle/>
          <a:p>
            <a:fld id="{C9C3FFA2-2381-4A5E-A8E9-203BCBD4B200}" type="slidenum">
              <a:rPr kumimoji="1" lang="ja-JP" altLang="en-US" smtClean="0"/>
              <a:t>41</a:t>
            </a:fld>
            <a:endParaRPr kumimoji="1" lang="ja-JP" altLang="en-US"/>
          </a:p>
        </p:txBody>
      </p:sp>
    </p:spTree>
    <p:extLst>
      <p:ext uri="{BB962C8B-B14F-4D97-AF65-F5344CB8AC3E}">
        <p14:creationId xmlns:p14="http://schemas.microsoft.com/office/powerpoint/2010/main" val="4236159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r>
              <a:rPr lang="en-US" altLang="ja-JP" dirty="0"/>
              <a:t>1960</a:t>
            </a:r>
            <a:r>
              <a:rPr lang="ja-JP" altLang="ja-JP" dirty="0"/>
              <a:t>年代、諸外国で移植医療が行われ始めたのと同時期に日本の移植医療もスタートを切りました。</a:t>
            </a:r>
          </a:p>
          <a:p>
            <a:r>
              <a:rPr lang="ja-JP" altLang="ja-JP" dirty="0"/>
              <a:t>世界初の心臓移植</a:t>
            </a:r>
            <a:r>
              <a:rPr lang="ja-JP" altLang="en-US" dirty="0"/>
              <a:t>の翌年</a:t>
            </a:r>
            <a:r>
              <a:rPr lang="ja-JP" altLang="ja-JP" dirty="0"/>
              <a:t>に札幌医大の和田</a:t>
            </a:r>
            <a:r>
              <a:rPr lang="ja-JP" altLang="en-US" dirty="0"/>
              <a:t>寿郎医師</a:t>
            </a:r>
            <a:r>
              <a:rPr lang="ja-JP" altLang="ja-JP" dirty="0"/>
              <a:t>による日本初の心臓移植が行われました。このときに、脳死と移植医療に対する強い不信感が生まれたといわれ、その後の日本での移植医療は停滞してしまいました。</a:t>
            </a:r>
            <a:br>
              <a:rPr lang="ja-JP" altLang="ja-JP" dirty="0"/>
            </a:br>
            <a:r>
              <a:rPr lang="en-US" altLang="ja-JP" dirty="0"/>
              <a:t>1980</a:t>
            </a:r>
            <a:r>
              <a:rPr lang="ja-JP" altLang="ja-JP" dirty="0"/>
              <a:t>年には、心臓が停止した死後の角膜と腎臓の提供を可能とする「角膜と腎臓の移植に関する法律」が施行されましたが、他国において腎臓以外の臓器不全の患者も救われている移植医療の実情をみて日本国内でも脳死</a:t>
            </a:r>
            <a:r>
              <a:rPr lang="ja-JP" altLang="en-US" dirty="0"/>
              <a:t>下</a:t>
            </a:r>
            <a:r>
              <a:rPr lang="ja-JP" altLang="ja-JP" dirty="0"/>
              <a:t>の臓器移植の必要性が高まり、ついに、</a:t>
            </a:r>
            <a:r>
              <a:rPr lang="en-US" altLang="ja-JP" dirty="0"/>
              <a:t>1997</a:t>
            </a:r>
            <a:r>
              <a:rPr lang="ja-JP" altLang="ja-JP" dirty="0"/>
              <a:t>年</a:t>
            </a:r>
            <a:r>
              <a:rPr lang="en-US" altLang="ja-JP" dirty="0"/>
              <a:t>10</a:t>
            </a:r>
            <a:r>
              <a:rPr lang="ja-JP" altLang="ja-JP" dirty="0"/>
              <a:t>月</a:t>
            </a:r>
            <a:r>
              <a:rPr lang="en-US" altLang="ja-JP" dirty="0"/>
              <a:t>16</a:t>
            </a:r>
            <a:r>
              <a:rPr lang="ja-JP" altLang="ja-JP" dirty="0"/>
              <a:t>日に、脳死</a:t>
            </a:r>
            <a:r>
              <a:rPr lang="ja-JP" altLang="en-US" dirty="0"/>
              <a:t>下</a:t>
            </a:r>
            <a:r>
              <a:rPr lang="ja-JP" altLang="ja-JP" dirty="0"/>
              <a:t>の臓器提供を可能にする「臓器の移植に関する法律（臓器移植法）」が施行されました。</a:t>
            </a:r>
          </a:p>
          <a:p>
            <a:r>
              <a:rPr lang="ja-JP" altLang="ja-JP" dirty="0"/>
              <a:t>しかし、臓器移植法は、脳死</a:t>
            </a:r>
            <a:r>
              <a:rPr lang="ja-JP" altLang="en-US" dirty="0"/>
              <a:t>下</a:t>
            </a:r>
            <a:r>
              <a:rPr lang="ja-JP" altLang="ja-JP" dirty="0"/>
              <a:t>に臓器を提供する場合、本人の書面による意思表示</a:t>
            </a:r>
            <a:r>
              <a:rPr lang="ja-JP" altLang="en-US" dirty="0"/>
              <a:t>と家族の承諾</a:t>
            </a:r>
            <a:r>
              <a:rPr lang="ja-JP" altLang="ja-JP" dirty="0"/>
              <a:t>を必須とするなどの</a:t>
            </a:r>
            <a:r>
              <a:rPr lang="ja-JP" altLang="en-US" dirty="0"/>
              <a:t>世界でも類を見ない</a:t>
            </a:r>
            <a:r>
              <a:rPr lang="ja-JP" altLang="ja-JP" dirty="0"/>
              <a:t>厳格なルールであり、脳死</a:t>
            </a:r>
            <a:r>
              <a:rPr lang="ja-JP" altLang="en-US" dirty="0"/>
              <a:t>下</a:t>
            </a:r>
            <a:r>
              <a:rPr lang="ja-JP" altLang="ja-JP" dirty="0"/>
              <a:t>の臓器提供は増えませんでした。</a:t>
            </a:r>
            <a:br>
              <a:rPr lang="ja-JP" altLang="ja-JP" dirty="0"/>
            </a:br>
            <a:endParaRPr lang="ja-JP" altLang="ja-JP" dirty="0"/>
          </a:p>
          <a:p>
            <a:r>
              <a:rPr lang="ja-JP" altLang="ja-JP" dirty="0"/>
              <a:t>また、世界のどの国においても臓器の提供は足りておらず、</a:t>
            </a:r>
            <a:r>
              <a:rPr lang="en-US" altLang="ja-JP" dirty="0"/>
              <a:t>2008</a:t>
            </a:r>
            <a:r>
              <a:rPr lang="ja-JP" altLang="ja-JP" dirty="0"/>
              <a:t>年の国際移植学会で「移植が必要な患者の命は自国で救</a:t>
            </a:r>
            <a:r>
              <a:rPr lang="ja-JP" altLang="en-US" dirty="0"/>
              <a:t>う</a:t>
            </a:r>
            <a:r>
              <a:rPr lang="ja-JP" altLang="ja-JP" dirty="0"/>
              <a:t>努力をすること」という主旨のイスタンブール宣言が出されたことで、海外渡航による臓器移植に頼っていた日本でも臓器移植法の改正に拍車がかかり、</a:t>
            </a:r>
            <a:r>
              <a:rPr lang="en-US" altLang="ja-JP" dirty="0"/>
              <a:t>2009</a:t>
            </a:r>
            <a:r>
              <a:rPr lang="ja-JP" altLang="ja-JP" dirty="0"/>
              <a:t>年に改正臓器移植法が成立し、</a:t>
            </a:r>
            <a:r>
              <a:rPr lang="en-US" altLang="ja-JP" dirty="0"/>
              <a:t>2010</a:t>
            </a:r>
            <a:r>
              <a:rPr lang="ja-JP" altLang="ja-JP" dirty="0"/>
              <a:t>年</a:t>
            </a:r>
            <a:r>
              <a:rPr lang="en-US" altLang="ja-JP" dirty="0"/>
              <a:t>7</a:t>
            </a:r>
            <a:r>
              <a:rPr lang="ja-JP" altLang="ja-JP" dirty="0"/>
              <a:t>月に全面施行となりました。</a:t>
            </a:r>
          </a:p>
        </p:txBody>
      </p:sp>
      <p:sp>
        <p:nvSpPr>
          <p:cNvPr id="5" name="スライド番号プレースホルダー 4">
            <a:extLst>
              <a:ext uri="{FF2B5EF4-FFF2-40B4-BE49-F238E27FC236}">
                <a16:creationId xmlns:a16="http://schemas.microsoft.com/office/drawing/2014/main" id="{6D929385-9648-4D7A-912B-E42A46E92B4A}"/>
              </a:ext>
            </a:extLst>
          </p:cNvPr>
          <p:cNvSpPr>
            <a:spLocks noGrp="1"/>
          </p:cNvSpPr>
          <p:nvPr>
            <p:ph type="sldNum" sz="quarter" idx="5"/>
          </p:nvPr>
        </p:nvSpPr>
        <p:spPr/>
        <p:txBody>
          <a:bodyPr/>
          <a:lstStyle/>
          <a:p>
            <a:fld id="{C9C3FFA2-2381-4A5E-A8E9-203BCBD4B200}" type="slidenum">
              <a:rPr kumimoji="1" lang="ja-JP" altLang="en-US" smtClean="0"/>
              <a:t>5</a:t>
            </a:fld>
            <a:endParaRPr kumimoji="1" lang="ja-JP" altLang="en-US"/>
          </a:p>
        </p:txBody>
      </p:sp>
    </p:spTree>
    <p:extLst>
      <p:ext uri="{BB962C8B-B14F-4D97-AF65-F5344CB8AC3E}">
        <p14:creationId xmlns:p14="http://schemas.microsoft.com/office/powerpoint/2010/main" val="3674685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r>
              <a:rPr lang="en-US" altLang="ja-JP" dirty="0"/>
              <a:t>1997</a:t>
            </a:r>
            <a:r>
              <a:rPr lang="ja-JP" altLang="ja-JP" dirty="0"/>
              <a:t>年</a:t>
            </a:r>
            <a:r>
              <a:rPr lang="en-US" altLang="ja-JP" dirty="0"/>
              <a:t>10</a:t>
            </a:r>
            <a:r>
              <a:rPr lang="ja-JP" altLang="ja-JP" dirty="0"/>
              <a:t>月</a:t>
            </a:r>
            <a:r>
              <a:rPr lang="en-US" altLang="ja-JP" dirty="0"/>
              <a:t>16</a:t>
            </a:r>
            <a:r>
              <a:rPr lang="ja-JP" altLang="ja-JP" dirty="0"/>
              <a:t>日「臓器移植法」が施行されたことにより、脳死</a:t>
            </a:r>
            <a:r>
              <a:rPr lang="ja-JP" altLang="en-US" dirty="0"/>
              <a:t>下</a:t>
            </a:r>
            <a:r>
              <a:rPr lang="ja-JP" altLang="ja-JP" dirty="0"/>
              <a:t>の臓器提供が可能になりました。</a:t>
            </a:r>
          </a:p>
          <a:p>
            <a:r>
              <a:rPr lang="ja-JP" altLang="ja-JP" dirty="0"/>
              <a:t>しかし、この法律は、脳死</a:t>
            </a:r>
            <a:r>
              <a:rPr lang="ja-JP" altLang="en-US" dirty="0"/>
              <a:t>下</a:t>
            </a:r>
            <a:r>
              <a:rPr lang="ja-JP" altLang="ja-JP" dirty="0"/>
              <a:t>の臓器提供には、本人の書面による意思表示と家族の承諾を必要とするルールでした。また、この意思表示は民法上の遺言可能年齢に準じて</a:t>
            </a:r>
            <a:r>
              <a:rPr lang="en-US" altLang="ja-JP" dirty="0"/>
              <a:t>15</a:t>
            </a:r>
            <a:r>
              <a:rPr lang="ja-JP" altLang="ja-JP" dirty="0"/>
              <a:t>歳以上を有効としていたため、</a:t>
            </a:r>
            <a:r>
              <a:rPr lang="en-US" altLang="ja-JP" dirty="0"/>
              <a:t>15</a:t>
            </a:r>
            <a:r>
              <a:rPr lang="ja-JP" altLang="ja-JP" dirty="0"/>
              <a:t>歳未満の脳死</a:t>
            </a:r>
            <a:r>
              <a:rPr lang="ja-JP" altLang="en-US" dirty="0"/>
              <a:t>下</a:t>
            </a:r>
            <a:r>
              <a:rPr lang="ja-JP" altLang="ja-JP" dirty="0"/>
              <a:t>の臓器提供はできませんでした。</a:t>
            </a:r>
          </a:p>
          <a:p>
            <a:r>
              <a:rPr lang="ja-JP" altLang="ja-JP" dirty="0"/>
              <a:t>したがって、小さな臓器が必要なからだの小さな子どもたちへの心臓や肺の移植は不可能で、多額の募金を集めて海外渡航し臓器移植をする子どもが後を絶ちませんでした。</a:t>
            </a:r>
          </a:p>
          <a:p>
            <a:r>
              <a:rPr lang="en-US" altLang="ja-JP" dirty="0"/>
              <a:t> </a:t>
            </a:r>
            <a:endParaRPr lang="ja-JP" altLang="ja-JP" dirty="0"/>
          </a:p>
          <a:p>
            <a:r>
              <a:rPr lang="en-US" altLang="ja-JP" dirty="0"/>
              <a:t>2008</a:t>
            </a:r>
            <a:r>
              <a:rPr lang="ja-JP" altLang="ja-JP" dirty="0"/>
              <a:t>年の国際移植学会によるイスタンブール宣言により、国内の臓器移植の推進が求められる中、</a:t>
            </a:r>
            <a:r>
              <a:rPr lang="en-US" altLang="ja-JP" dirty="0"/>
              <a:t>2010</a:t>
            </a:r>
            <a:r>
              <a:rPr lang="ja-JP" altLang="ja-JP" dirty="0"/>
              <a:t>年7月</a:t>
            </a:r>
            <a:r>
              <a:rPr lang="en-US" altLang="ja-JP" dirty="0"/>
              <a:t>17</a:t>
            </a:r>
            <a:r>
              <a:rPr lang="ja-JP" altLang="ja-JP" dirty="0"/>
              <a:t>日「改正臓器移植法」が全面施行され、本人の意思が不明な場合にも、家族の承諾があれば脳死</a:t>
            </a:r>
            <a:r>
              <a:rPr lang="ja-JP" altLang="en-US" dirty="0"/>
              <a:t>下</a:t>
            </a:r>
            <a:r>
              <a:rPr lang="ja-JP" altLang="ja-JP" dirty="0"/>
              <a:t>の臓器提供ができることとなりました。</a:t>
            </a:r>
          </a:p>
          <a:p>
            <a:r>
              <a:rPr lang="ja-JP" altLang="ja-JP" dirty="0"/>
              <a:t>このことにより、</a:t>
            </a:r>
            <a:r>
              <a:rPr lang="en-US" altLang="ja-JP" dirty="0"/>
              <a:t>15</a:t>
            </a:r>
            <a:r>
              <a:rPr lang="ja-JP" altLang="ja-JP" dirty="0"/>
              <a:t>歳未満であっても脳死</a:t>
            </a:r>
            <a:r>
              <a:rPr lang="ja-JP" altLang="en-US" dirty="0"/>
              <a:t>下</a:t>
            </a:r>
            <a:r>
              <a:rPr lang="ja-JP" altLang="ja-JP" dirty="0"/>
              <a:t>の臓器提供が可能となり、小さなからだの子どもたちの心臓や肺の移植の道が開かれました。</a:t>
            </a:r>
          </a:p>
          <a:p>
            <a:r>
              <a:rPr lang="en-US" altLang="ja-JP" dirty="0"/>
              <a:t> </a:t>
            </a:r>
            <a:endParaRPr lang="ja-JP" altLang="ja-JP" dirty="0"/>
          </a:p>
          <a:p>
            <a:r>
              <a:rPr lang="ja-JP" altLang="ja-JP" dirty="0"/>
              <a:t>また、死後に臓器を提供する意思に併せて親族に優先的に提供できる意思を書面により表示できるとした「親族優先提供」も</a:t>
            </a:r>
            <a:r>
              <a:rPr lang="en-US" altLang="ja-JP" dirty="0"/>
              <a:t>2010</a:t>
            </a:r>
            <a:r>
              <a:rPr lang="ja-JP" altLang="ja-JP" dirty="0"/>
              <a:t>年１月</a:t>
            </a:r>
            <a:r>
              <a:rPr lang="en-US" altLang="ja-JP" dirty="0"/>
              <a:t>17</a:t>
            </a:r>
            <a:r>
              <a:rPr lang="ja-JP" altLang="ja-JP" dirty="0"/>
              <a:t>日に施行されています。</a:t>
            </a:r>
            <a:endParaRPr lang="en-US" altLang="ja-JP" dirty="0"/>
          </a:p>
          <a:p>
            <a:endParaRPr lang="en-US" altLang="ja-JP" dirty="0"/>
          </a:p>
          <a:p>
            <a:endParaRPr kumimoji="1" lang="en-US" altLang="ja-JP" sz="1200" kern="1200" dirty="0">
              <a:solidFill>
                <a:schemeClr val="tx1"/>
              </a:solidFill>
              <a:effectLst/>
              <a:latin typeface="+mn-lt"/>
              <a:ea typeface="+mn-ea"/>
              <a:cs typeface="+mn-cs"/>
            </a:endParaRPr>
          </a:p>
        </p:txBody>
      </p:sp>
      <p:sp>
        <p:nvSpPr>
          <p:cNvPr id="5" name="スライド番号プレースホルダー 4">
            <a:extLst>
              <a:ext uri="{FF2B5EF4-FFF2-40B4-BE49-F238E27FC236}">
                <a16:creationId xmlns:a16="http://schemas.microsoft.com/office/drawing/2014/main" id="{13800EA8-3B1B-435F-9DAA-7CBF3328F2D9}"/>
              </a:ext>
            </a:extLst>
          </p:cNvPr>
          <p:cNvSpPr>
            <a:spLocks noGrp="1"/>
          </p:cNvSpPr>
          <p:nvPr>
            <p:ph type="sldNum" sz="quarter" idx="5"/>
          </p:nvPr>
        </p:nvSpPr>
        <p:spPr/>
        <p:txBody>
          <a:bodyPr/>
          <a:lstStyle/>
          <a:p>
            <a:fld id="{C9C3FFA2-2381-4A5E-A8E9-203BCBD4B200}" type="slidenum">
              <a:rPr kumimoji="1" lang="ja-JP" altLang="en-US" smtClean="0"/>
              <a:t>6</a:t>
            </a:fld>
            <a:endParaRPr kumimoji="1" lang="ja-JP" altLang="en-US"/>
          </a:p>
        </p:txBody>
      </p:sp>
    </p:spTree>
    <p:extLst>
      <p:ext uri="{BB962C8B-B14F-4D97-AF65-F5344CB8AC3E}">
        <p14:creationId xmlns:p14="http://schemas.microsoft.com/office/powerpoint/2010/main" val="3250018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endParaRPr kumimoji="1" lang="ja-JP" altLang="en-US" dirty="0"/>
          </a:p>
        </p:txBody>
      </p:sp>
      <p:sp>
        <p:nvSpPr>
          <p:cNvPr id="5" name="スライド番号プレースホルダー 4">
            <a:extLst>
              <a:ext uri="{FF2B5EF4-FFF2-40B4-BE49-F238E27FC236}">
                <a16:creationId xmlns:a16="http://schemas.microsoft.com/office/drawing/2014/main" id="{580BE4E3-0C87-4E2C-8837-73B3A3A81330}"/>
              </a:ext>
            </a:extLst>
          </p:cNvPr>
          <p:cNvSpPr>
            <a:spLocks noGrp="1"/>
          </p:cNvSpPr>
          <p:nvPr>
            <p:ph type="sldNum" sz="quarter" idx="5"/>
          </p:nvPr>
        </p:nvSpPr>
        <p:spPr/>
        <p:txBody>
          <a:bodyPr/>
          <a:lstStyle/>
          <a:p>
            <a:fld id="{C9C3FFA2-2381-4A5E-A8E9-203BCBD4B200}" type="slidenum">
              <a:rPr kumimoji="1" lang="ja-JP" altLang="en-US" smtClean="0"/>
              <a:t>7</a:t>
            </a:fld>
            <a:endParaRPr kumimoji="1" lang="ja-JP" altLang="en-US"/>
          </a:p>
        </p:txBody>
      </p:sp>
    </p:spTree>
    <p:extLst>
      <p:ext uri="{BB962C8B-B14F-4D97-AF65-F5344CB8AC3E}">
        <p14:creationId xmlns:p14="http://schemas.microsoft.com/office/powerpoint/2010/main" val="1558299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r>
              <a:rPr lang="ja-JP" altLang="ja-JP" dirty="0"/>
              <a:t>臓器移植医療には、善意による健康な臓器の提供が不可欠です。</a:t>
            </a:r>
          </a:p>
          <a:p>
            <a:r>
              <a:rPr lang="ja-JP" altLang="ja-JP" dirty="0"/>
              <a:t>臓器の提供は、事故や病気による脳障害などで入院し、最善の救命治療にもかかわらず、回復の可能性がなく、救命が不可能であると診断された人に対しての終末期医療の選択肢の一つです。</a:t>
            </a:r>
          </a:p>
          <a:p>
            <a:endParaRPr kumimoji="1" lang="en-US" altLang="ja-JP" dirty="0"/>
          </a:p>
        </p:txBody>
      </p:sp>
      <p:sp>
        <p:nvSpPr>
          <p:cNvPr id="5" name="スライド番号プレースホルダー 4">
            <a:extLst>
              <a:ext uri="{FF2B5EF4-FFF2-40B4-BE49-F238E27FC236}">
                <a16:creationId xmlns:a16="http://schemas.microsoft.com/office/drawing/2014/main" id="{74FBAE0F-4C5B-479E-832D-EFCA711B649E}"/>
              </a:ext>
            </a:extLst>
          </p:cNvPr>
          <p:cNvSpPr>
            <a:spLocks noGrp="1"/>
          </p:cNvSpPr>
          <p:nvPr>
            <p:ph type="sldNum" sz="quarter" idx="5"/>
          </p:nvPr>
        </p:nvSpPr>
        <p:spPr/>
        <p:txBody>
          <a:bodyPr/>
          <a:lstStyle/>
          <a:p>
            <a:fld id="{C9C3FFA2-2381-4A5E-A8E9-203BCBD4B200}" type="slidenum">
              <a:rPr kumimoji="1" lang="ja-JP" altLang="en-US" smtClean="0"/>
              <a:t>8</a:t>
            </a:fld>
            <a:endParaRPr kumimoji="1" lang="ja-JP" altLang="en-US"/>
          </a:p>
        </p:txBody>
      </p:sp>
    </p:spTree>
    <p:extLst>
      <p:ext uri="{BB962C8B-B14F-4D97-AF65-F5344CB8AC3E}">
        <p14:creationId xmlns:p14="http://schemas.microsoft.com/office/powerpoint/2010/main" val="3598778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7763" y="1231900"/>
            <a:ext cx="4440237" cy="3330575"/>
          </a:xfrm>
          <a:prstGeom prst="rect">
            <a:avLst/>
          </a:prstGeom>
        </p:spPr>
      </p:sp>
      <p:sp>
        <p:nvSpPr>
          <p:cNvPr id="3" name="ノート プレースホルダー 2"/>
          <p:cNvSpPr>
            <a:spLocks noGrp="1"/>
          </p:cNvSpPr>
          <p:nvPr>
            <p:ph type="body" idx="1"/>
          </p:nvPr>
        </p:nvSpPr>
        <p:spPr/>
        <p:txBody>
          <a:bodyPr/>
          <a:lstStyle/>
          <a:p>
            <a:r>
              <a:rPr lang="ja-JP" altLang="ja-JP" dirty="0"/>
              <a:t>臓器提供には、亡くなった人からの「脳死</a:t>
            </a:r>
            <a:r>
              <a:rPr lang="ja-JP" altLang="en-US" dirty="0"/>
              <a:t>下</a:t>
            </a:r>
            <a:r>
              <a:rPr lang="ja-JP" altLang="ja-JP" dirty="0"/>
              <a:t>の臓器提供」、「心臓が停止した死後の臓器提供」、そして健康な人からの臓器提供（生体移植）の３つの方法があります。</a:t>
            </a:r>
          </a:p>
          <a:p>
            <a:r>
              <a:rPr lang="en-US" altLang="ja-JP" dirty="0"/>
              <a:t> </a:t>
            </a:r>
            <a:endParaRPr lang="ja-JP" altLang="ja-JP" dirty="0"/>
          </a:p>
          <a:p>
            <a:r>
              <a:rPr lang="ja-JP" altLang="en-US" dirty="0"/>
              <a:t>一般的に、</a:t>
            </a:r>
            <a:r>
              <a:rPr lang="ja-JP" altLang="ja-JP" dirty="0"/>
              <a:t>呼吸停止、心拍停止、瞳孔散大という</a:t>
            </a:r>
            <a:r>
              <a:rPr lang="ja-JP" altLang="en-US" dirty="0"/>
              <a:t>三徴候を医師が確認し、いずれも該当する場合は死亡と宣告されます。</a:t>
            </a:r>
            <a:endParaRPr lang="ja-JP" altLang="ja-JP" dirty="0"/>
          </a:p>
          <a:p>
            <a:r>
              <a:rPr lang="ja-JP" altLang="ja-JP" dirty="0"/>
              <a:t>心臓死は、からだが冷たくなっていくので「死」</a:t>
            </a:r>
            <a:r>
              <a:rPr lang="ja-JP" altLang="en-US" dirty="0"/>
              <a:t>と</a:t>
            </a:r>
            <a:r>
              <a:rPr lang="ja-JP" altLang="ja-JP" dirty="0"/>
              <a:t>確認</a:t>
            </a:r>
            <a:r>
              <a:rPr lang="ja-JP" altLang="en-US" dirty="0"/>
              <a:t>しやす</a:t>
            </a:r>
            <a:r>
              <a:rPr lang="ja-JP" altLang="ja-JP" dirty="0"/>
              <a:t>いかもしれません。</a:t>
            </a:r>
          </a:p>
          <a:p>
            <a:r>
              <a:rPr lang="ja-JP" altLang="ja-JP" dirty="0"/>
              <a:t>三徴候により死が確認されると「心臓が停止した死後の臓器提供」が可能になります。</a:t>
            </a:r>
          </a:p>
          <a:p>
            <a:endParaRPr lang="ja-JP" altLang="ja-JP" dirty="0"/>
          </a:p>
          <a:p>
            <a:r>
              <a:rPr lang="ja-JP" altLang="ja-JP" dirty="0"/>
              <a:t>一方、脳死は、脳が全ての機能を失って回復しなくなった状態をいいます。</a:t>
            </a:r>
          </a:p>
          <a:p>
            <a:r>
              <a:rPr lang="ja-JP" altLang="ja-JP" dirty="0"/>
              <a:t>脳死になると、どのような治療をしても回復することはなく、心停止に至ります。</a:t>
            </a:r>
          </a:p>
          <a:p>
            <a:r>
              <a:rPr lang="ja-JP" altLang="ja-JP" dirty="0"/>
              <a:t>意識は</a:t>
            </a:r>
            <a:r>
              <a:rPr lang="ja-JP" altLang="en-US" dirty="0"/>
              <a:t>完全に失われ</a:t>
            </a:r>
            <a:r>
              <a:rPr lang="ja-JP" altLang="ja-JP" dirty="0"/>
              <a:t>、</a:t>
            </a:r>
            <a:r>
              <a:rPr lang="ja-JP" altLang="en-US" dirty="0"/>
              <a:t>自分の力では呼吸もできません。</a:t>
            </a:r>
            <a:r>
              <a:rPr lang="ja-JP" altLang="ja-JP" dirty="0"/>
              <a:t>人工呼吸器</a:t>
            </a:r>
            <a:r>
              <a:rPr lang="ja-JP" altLang="en-US" dirty="0"/>
              <a:t>などの助けによって、しばらくは心臓を動かし続けることもできるため、</a:t>
            </a:r>
            <a:r>
              <a:rPr lang="ja-JP" altLang="ja-JP" dirty="0"/>
              <a:t>血液の流れが維持され、身体は温かい状態です。</a:t>
            </a:r>
          </a:p>
          <a:p>
            <a:endParaRPr lang="ja-JP" altLang="ja-JP" dirty="0"/>
          </a:p>
          <a:p>
            <a:r>
              <a:rPr lang="ja-JP" altLang="ja-JP" dirty="0"/>
              <a:t>脳死下で臓器を提供する場合、法律で</a:t>
            </a:r>
            <a:r>
              <a:rPr lang="ja-JP" altLang="en-US" dirty="0"/>
              <a:t>定</a:t>
            </a:r>
            <a:r>
              <a:rPr lang="ja-JP" altLang="ja-JP" dirty="0"/>
              <a:t>められた脳死判定により脳死であることが確認されると「脳死</a:t>
            </a:r>
            <a:r>
              <a:rPr lang="ja-JP" altLang="en-US" dirty="0"/>
              <a:t>下</a:t>
            </a:r>
            <a:r>
              <a:rPr lang="ja-JP" altLang="ja-JP" dirty="0"/>
              <a:t>の臓器提供」が可能になります。</a:t>
            </a:r>
          </a:p>
          <a:p>
            <a:endParaRPr kumimoji="1" lang="en-US" altLang="ja-JP" dirty="0"/>
          </a:p>
        </p:txBody>
      </p:sp>
      <p:sp>
        <p:nvSpPr>
          <p:cNvPr id="5" name="スライド番号プレースホルダー 4">
            <a:extLst>
              <a:ext uri="{FF2B5EF4-FFF2-40B4-BE49-F238E27FC236}">
                <a16:creationId xmlns:a16="http://schemas.microsoft.com/office/drawing/2014/main" id="{6ED2A508-203E-4B1D-B6E5-F8889027F9E0}"/>
              </a:ext>
            </a:extLst>
          </p:cNvPr>
          <p:cNvSpPr>
            <a:spLocks noGrp="1"/>
          </p:cNvSpPr>
          <p:nvPr>
            <p:ph type="sldNum" sz="quarter" idx="5"/>
          </p:nvPr>
        </p:nvSpPr>
        <p:spPr/>
        <p:txBody>
          <a:bodyPr/>
          <a:lstStyle/>
          <a:p>
            <a:fld id="{C9C3FFA2-2381-4A5E-A8E9-203BCBD4B200}" type="slidenum">
              <a:rPr kumimoji="1" lang="ja-JP" altLang="en-US" smtClean="0"/>
              <a:t>9</a:t>
            </a:fld>
            <a:endParaRPr kumimoji="1" lang="ja-JP" altLang="en-US"/>
          </a:p>
        </p:txBody>
      </p:sp>
    </p:spTree>
    <p:extLst>
      <p:ext uri="{BB962C8B-B14F-4D97-AF65-F5344CB8AC3E}">
        <p14:creationId xmlns:p14="http://schemas.microsoft.com/office/powerpoint/2010/main" val="41610733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bg>
      <p:bgPr>
        <a:solidFill>
          <a:schemeClr val="bg1"/>
        </a:solidFill>
        <a:effectLst/>
      </p:bgPr>
    </p:bg>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58C67C5-BD62-4388-A933-3A3516C7412D}"/>
              </a:ext>
            </a:extLst>
          </p:cNvPr>
          <p:cNvPicPr>
            <a:picLocks noChangeAspect="1"/>
          </p:cNvPicPr>
          <p:nvPr userDrawn="1"/>
        </p:nvPicPr>
        <p:blipFill rotWithShape="1">
          <a:blip r:embed="rId2"/>
          <a:srcRect l="69861" t="11482" r="10278" b="10494"/>
          <a:stretch/>
        </p:blipFill>
        <p:spPr>
          <a:xfrm>
            <a:off x="7335049" y="2552700"/>
            <a:ext cx="1816100" cy="4013200"/>
          </a:xfrm>
          <a:prstGeom prst="rect">
            <a:avLst/>
          </a:prstGeom>
        </p:spPr>
      </p:pic>
      <p:pic>
        <p:nvPicPr>
          <p:cNvPr id="18" name="図 17">
            <a:extLst>
              <a:ext uri="{FF2B5EF4-FFF2-40B4-BE49-F238E27FC236}">
                <a16:creationId xmlns:a16="http://schemas.microsoft.com/office/drawing/2014/main" id="{B348B6DD-1182-4D22-802E-0B66C802BBE4}"/>
              </a:ext>
            </a:extLst>
          </p:cNvPr>
          <p:cNvPicPr>
            <a:picLocks noChangeAspect="1"/>
          </p:cNvPicPr>
          <p:nvPr userDrawn="1"/>
        </p:nvPicPr>
        <p:blipFill rotWithShape="1">
          <a:blip r:embed="rId2"/>
          <a:srcRect l="11666" t="11482" r="55695" b="10494"/>
          <a:stretch/>
        </p:blipFill>
        <p:spPr>
          <a:xfrm>
            <a:off x="-3576" y="0"/>
            <a:ext cx="3060057" cy="4114800"/>
          </a:xfrm>
          <a:prstGeom prst="rect">
            <a:avLst/>
          </a:prstGeom>
        </p:spPr>
      </p:pic>
      <p:pic>
        <p:nvPicPr>
          <p:cNvPr id="19" name="図 18">
            <a:extLst>
              <a:ext uri="{FF2B5EF4-FFF2-40B4-BE49-F238E27FC236}">
                <a16:creationId xmlns:a16="http://schemas.microsoft.com/office/drawing/2014/main" id="{BF4E553D-F826-46BE-B716-C1B77D10DE75}"/>
              </a:ext>
            </a:extLst>
          </p:cNvPr>
          <p:cNvPicPr>
            <a:picLocks noChangeAspect="1"/>
          </p:cNvPicPr>
          <p:nvPr userDrawn="1"/>
        </p:nvPicPr>
        <p:blipFill rotWithShape="1">
          <a:blip r:embed="rId3"/>
          <a:srcRect l="11389" t="84064" r="10139" b="11481"/>
          <a:stretch/>
        </p:blipFill>
        <p:spPr>
          <a:xfrm>
            <a:off x="-1" y="6565900"/>
            <a:ext cx="9147575" cy="292100"/>
          </a:xfrm>
          <a:prstGeom prst="rect">
            <a:avLst/>
          </a:prstGeom>
        </p:spPr>
      </p:pic>
      <p:sp>
        <p:nvSpPr>
          <p:cNvPr id="20" name="正方形/長方形 19">
            <a:extLst>
              <a:ext uri="{FF2B5EF4-FFF2-40B4-BE49-F238E27FC236}">
                <a16:creationId xmlns:a16="http://schemas.microsoft.com/office/drawing/2014/main" id="{4A19340E-1A8D-43E3-91CE-BD465E44AC19}"/>
              </a:ext>
            </a:extLst>
          </p:cNvPr>
          <p:cNvSpPr/>
          <p:nvPr userDrawn="1"/>
        </p:nvSpPr>
        <p:spPr>
          <a:xfrm>
            <a:off x="-3576" y="6559550"/>
            <a:ext cx="9147575" cy="292100"/>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89536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8096" y="0"/>
            <a:ext cx="7290054" cy="1499616"/>
          </a:xfrm>
          <a:prstGeom prst="rect">
            <a:avLst/>
          </a:prstGeom>
        </p:spPr>
        <p:txBody>
          <a:bodyPr/>
          <a:lstStyle/>
          <a:p>
            <a:r>
              <a:rPr lang="ja-JP" altLang="en-US" dirty="0"/>
              <a:t>「タイトルと縦書きテキスト」スライド　</a:t>
            </a:r>
            <a:r>
              <a:rPr lang="en-US" altLang="ja-JP" dirty="0"/>
              <a:t>MS</a:t>
            </a:r>
            <a:r>
              <a:rPr lang="ja-JP" altLang="en-US" dirty="0"/>
              <a:t> </a:t>
            </a:r>
            <a:r>
              <a:rPr lang="en-US" altLang="ja-JP" dirty="0"/>
              <a:t>P</a:t>
            </a:r>
            <a:r>
              <a:rPr lang="ja-JP" altLang="en-US" dirty="0"/>
              <a:t>ゴシック</a:t>
            </a:r>
            <a:r>
              <a:rPr lang="en-US" altLang="ja-JP" dirty="0"/>
              <a:t>32pt</a:t>
            </a:r>
            <a:r>
              <a:rPr lang="ja-JP" altLang="en-US" dirty="0"/>
              <a:t>ボールド</a:t>
            </a:r>
            <a:endParaRPr lang="en-US" dirty="0"/>
          </a:p>
        </p:txBody>
      </p:sp>
      <p:sp>
        <p:nvSpPr>
          <p:cNvPr id="3" name="Vertical Text Placeholder 2"/>
          <p:cNvSpPr>
            <a:spLocks noGrp="1"/>
          </p:cNvSpPr>
          <p:nvPr>
            <p:ph type="body" orient="vert" idx="1" hasCustomPrompt="1"/>
          </p:nvPr>
        </p:nvSpPr>
        <p:spPr>
          <a:xfrm>
            <a:off x="768096" y="1695692"/>
            <a:ext cx="7290055" cy="4325696"/>
          </a:xfrm>
          <a:prstGeom prst="rect">
            <a:avLst/>
          </a:prstGeom>
        </p:spPr>
        <p:txBody>
          <a:bodyPr vert="eaVert"/>
          <a:lstStyle/>
          <a:p>
            <a:pPr lvl="0"/>
            <a:r>
              <a:rPr lang="ja-JP" altLang="en-US" dirty="0"/>
              <a:t>テキスト　</a:t>
            </a:r>
            <a:r>
              <a:rPr lang="en-US" altLang="ja-JP" dirty="0"/>
              <a:t>MS</a:t>
            </a:r>
            <a:r>
              <a:rPr lang="ja-JP" altLang="en-US" dirty="0"/>
              <a:t>ゴシック</a:t>
            </a:r>
            <a:r>
              <a:rPr lang="en-US" altLang="ja-JP" dirty="0"/>
              <a:t>20pt</a:t>
            </a:r>
            <a:endParaRPr lang="ja-JP" altLang="en-US" dirty="0"/>
          </a:p>
          <a:p>
            <a:pPr lvl="1"/>
            <a:r>
              <a:rPr lang="ja-JP" altLang="en-US" dirty="0"/>
              <a:t>インデント </a:t>
            </a:r>
            <a:r>
              <a:rPr lang="en-US" altLang="ja-JP" dirty="0"/>
              <a:t>2 MS</a:t>
            </a:r>
            <a:r>
              <a:rPr lang="ja-JP" altLang="en-US" dirty="0"/>
              <a:t>ゴシック</a:t>
            </a:r>
            <a:r>
              <a:rPr lang="en-US" altLang="ja-JP" dirty="0"/>
              <a:t>16pt</a:t>
            </a:r>
            <a:endParaRPr lang="ja-JP" altLang="en-US" dirty="0"/>
          </a:p>
          <a:p>
            <a:pPr lvl="2"/>
            <a:r>
              <a:rPr lang="ja-JP" altLang="en-US" dirty="0"/>
              <a:t>インデント </a:t>
            </a:r>
            <a:r>
              <a:rPr lang="en-US" altLang="ja-JP" dirty="0"/>
              <a:t>3 MS</a:t>
            </a:r>
            <a:r>
              <a:rPr lang="ja-JP" altLang="en-US" dirty="0"/>
              <a:t>ゴシック</a:t>
            </a:r>
            <a:r>
              <a:rPr lang="en-US" altLang="ja-JP" dirty="0"/>
              <a:t>12pt</a:t>
            </a:r>
          </a:p>
          <a:p>
            <a:pPr lvl="3"/>
            <a:r>
              <a:rPr lang="ja-JP" altLang="en-US" dirty="0"/>
              <a:t>インデント </a:t>
            </a:r>
            <a:r>
              <a:rPr lang="en-US" altLang="ja-JP" dirty="0"/>
              <a:t>4 MS</a:t>
            </a:r>
            <a:r>
              <a:rPr lang="ja-JP" altLang="en-US" dirty="0"/>
              <a:t>ゴシック</a:t>
            </a:r>
            <a:r>
              <a:rPr lang="en-US" altLang="ja-JP" dirty="0"/>
              <a:t>12pt</a:t>
            </a:r>
            <a:endParaRPr lang="ja-JP" altLang="en-US" dirty="0"/>
          </a:p>
          <a:p>
            <a:pPr lvl="4"/>
            <a:r>
              <a:rPr lang="ja-JP" altLang="en-US" dirty="0"/>
              <a:t>インデント </a:t>
            </a:r>
            <a:r>
              <a:rPr lang="en-US" altLang="ja-JP" dirty="0"/>
              <a:t>5 MS</a:t>
            </a:r>
            <a:r>
              <a:rPr lang="ja-JP" altLang="en-US" dirty="0"/>
              <a:t>ゴシック</a:t>
            </a:r>
            <a:r>
              <a:rPr lang="en-US" altLang="ja-JP" dirty="0"/>
              <a:t>12pt</a:t>
            </a:r>
          </a:p>
        </p:txBody>
      </p:sp>
      <p:sp>
        <p:nvSpPr>
          <p:cNvPr id="4" name="Date Placeholder 3"/>
          <p:cNvSpPr>
            <a:spLocks noGrp="1"/>
          </p:cNvSpPr>
          <p:nvPr>
            <p:ph type="dt" sz="half" idx="10"/>
          </p:nvPr>
        </p:nvSpPr>
        <p:spPr>
          <a:xfrm>
            <a:off x="768097" y="6470704"/>
            <a:ext cx="1615607" cy="274320"/>
          </a:xfrm>
          <a:prstGeom prst="rect">
            <a:avLst/>
          </a:prstGeom>
        </p:spPr>
        <p:txBody>
          <a:bodyPr/>
          <a:lstStyle/>
          <a:p>
            <a:endParaRPr kumimoji="1" lang="ja-JP" altLang="en-US"/>
          </a:p>
        </p:txBody>
      </p:sp>
      <p:sp>
        <p:nvSpPr>
          <p:cNvPr id="7" name="Footer Placeholder 4"/>
          <p:cNvSpPr>
            <a:spLocks noGrp="1"/>
          </p:cNvSpPr>
          <p:nvPr>
            <p:ph type="ftr" sz="quarter" idx="3"/>
          </p:nvPr>
        </p:nvSpPr>
        <p:spPr>
          <a:xfrm>
            <a:off x="258445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kumimoji="1" lang="ja-JP" altLang="en-US"/>
          </a:p>
        </p:txBody>
      </p:sp>
      <p:sp>
        <p:nvSpPr>
          <p:cNvPr id="8" name="Slide Number Placeholder 5"/>
          <p:cNvSpPr>
            <a:spLocks noGrp="1"/>
          </p:cNvSpPr>
          <p:nvPr>
            <p:ph type="sldNum" sz="quarter" idx="4"/>
          </p:nvPr>
        </p:nvSpPr>
        <p:spPr>
          <a:xfrm>
            <a:off x="708025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0505820-7756-4358-8D3B-66222C0A916A}" type="slidenum">
              <a:rPr kumimoji="1" lang="ja-JP" altLang="en-US" smtClean="0"/>
              <a:t>‹#›</a:t>
            </a:fld>
            <a:endParaRPr kumimoji="1" lang="ja-JP" altLang="en-US"/>
          </a:p>
        </p:txBody>
      </p:sp>
      <p:sp>
        <p:nvSpPr>
          <p:cNvPr id="9" name="Slide Number Placeholder 5">
            <a:extLst>
              <a:ext uri="{FF2B5EF4-FFF2-40B4-BE49-F238E27FC236}">
                <a16:creationId xmlns:a16="http://schemas.microsoft.com/office/drawing/2014/main" id="{33D9B24C-C999-4EFD-B94F-A412B33BEE9E}"/>
              </a:ext>
            </a:extLst>
          </p:cNvPr>
          <p:cNvSpPr txBox="1">
            <a:spLocks/>
          </p:cNvSpPr>
          <p:nvPr userDrawn="1"/>
        </p:nvSpPr>
        <p:spPr>
          <a:xfrm>
            <a:off x="8445628" y="238874"/>
            <a:ext cx="786809" cy="421856"/>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70505820-7756-4358-8D3B-66222C0A916A}" type="slidenum">
              <a:rPr lang="ja-JP" altLang="en-US" smtClean="0"/>
              <a:pPr/>
              <a:t>‹#›</a:t>
            </a:fld>
            <a:endParaRPr lang="ja-JP" altLang="en-US" dirty="0"/>
          </a:p>
        </p:txBody>
      </p:sp>
    </p:spTree>
    <p:extLst>
      <p:ext uri="{BB962C8B-B14F-4D97-AF65-F5344CB8AC3E}">
        <p14:creationId xmlns:p14="http://schemas.microsoft.com/office/powerpoint/2010/main" val="223991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43676" y="762000"/>
            <a:ext cx="1971675" cy="5410200"/>
          </a:xfrm>
          <a:prstGeom prst="rect">
            <a:avLst/>
          </a:prstGeom>
        </p:spPr>
        <p:txBody>
          <a:bodyPr vert="eaVert" lIns="45720" tIns="91440" rIns="45720" bIns="91440"/>
          <a:lstStyle/>
          <a:p>
            <a:r>
              <a:rPr lang="ja-JP" altLang="en-US" dirty="0"/>
              <a:t>「縦書きタイトルと縦書きテキスト」スライド　</a:t>
            </a:r>
            <a:r>
              <a:rPr lang="en-US" altLang="ja-JP" dirty="0"/>
              <a:t>MS</a:t>
            </a:r>
            <a:r>
              <a:rPr lang="ja-JP" altLang="en-US" dirty="0"/>
              <a:t> </a:t>
            </a:r>
            <a:r>
              <a:rPr lang="en-US" altLang="ja-JP" dirty="0"/>
              <a:t>P</a:t>
            </a:r>
            <a:r>
              <a:rPr lang="ja-JP" altLang="en-US" dirty="0"/>
              <a:t>ゴシック</a:t>
            </a:r>
            <a:r>
              <a:rPr lang="en-US" altLang="ja-JP" dirty="0"/>
              <a:t>32pt</a:t>
            </a:r>
            <a:r>
              <a:rPr lang="ja-JP" altLang="en-US" dirty="0"/>
              <a:t>ボールド</a:t>
            </a:r>
            <a:endParaRPr lang="en-US" dirty="0"/>
          </a:p>
        </p:txBody>
      </p:sp>
      <p:sp>
        <p:nvSpPr>
          <p:cNvPr id="3" name="Vertical Text Placeholder 2"/>
          <p:cNvSpPr>
            <a:spLocks noGrp="1"/>
          </p:cNvSpPr>
          <p:nvPr>
            <p:ph type="body" orient="vert" idx="1" hasCustomPrompt="1"/>
          </p:nvPr>
        </p:nvSpPr>
        <p:spPr>
          <a:xfrm>
            <a:off x="742951" y="762000"/>
            <a:ext cx="5686425" cy="5410200"/>
          </a:xfrm>
          <a:prstGeom prst="rect">
            <a:avLst/>
          </a:prstGeom>
        </p:spPr>
        <p:txBody>
          <a:bodyPr vert="eaVert"/>
          <a:lstStyle/>
          <a:p>
            <a:pPr lvl="0"/>
            <a:r>
              <a:rPr lang="ja-JP" altLang="en-US" dirty="0"/>
              <a:t>テキスト　</a:t>
            </a:r>
            <a:r>
              <a:rPr lang="en-US" altLang="ja-JP" dirty="0"/>
              <a:t>MS</a:t>
            </a:r>
            <a:r>
              <a:rPr lang="ja-JP" altLang="en-US" dirty="0"/>
              <a:t>ゴシック</a:t>
            </a:r>
            <a:r>
              <a:rPr lang="en-US" altLang="ja-JP" dirty="0"/>
              <a:t>20pt</a:t>
            </a:r>
            <a:endParaRPr lang="ja-JP" altLang="en-US" dirty="0"/>
          </a:p>
          <a:p>
            <a:pPr lvl="1"/>
            <a:r>
              <a:rPr lang="ja-JP" altLang="en-US" dirty="0"/>
              <a:t>インデント </a:t>
            </a:r>
            <a:r>
              <a:rPr lang="en-US" altLang="ja-JP" dirty="0"/>
              <a:t>2 MS</a:t>
            </a:r>
            <a:r>
              <a:rPr lang="ja-JP" altLang="en-US" dirty="0"/>
              <a:t>ゴシック</a:t>
            </a:r>
            <a:r>
              <a:rPr lang="en-US" altLang="ja-JP" dirty="0"/>
              <a:t>16pt</a:t>
            </a:r>
            <a:endParaRPr lang="ja-JP" altLang="en-US" dirty="0"/>
          </a:p>
          <a:p>
            <a:pPr lvl="2"/>
            <a:r>
              <a:rPr lang="ja-JP" altLang="en-US" dirty="0"/>
              <a:t>インデント </a:t>
            </a:r>
            <a:r>
              <a:rPr lang="en-US" altLang="ja-JP" dirty="0"/>
              <a:t>3 MS</a:t>
            </a:r>
            <a:r>
              <a:rPr lang="ja-JP" altLang="en-US" dirty="0"/>
              <a:t>ゴシック</a:t>
            </a:r>
            <a:r>
              <a:rPr lang="en-US" altLang="ja-JP" dirty="0"/>
              <a:t>12pt</a:t>
            </a:r>
          </a:p>
          <a:p>
            <a:pPr lvl="3"/>
            <a:r>
              <a:rPr lang="ja-JP" altLang="en-US" dirty="0"/>
              <a:t>インデント </a:t>
            </a:r>
            <a:r>
              <a:rPr lang="en-US" altLang="ja-JP" dirty="0"/>
              <a:t>4 MS</a:t>
            </a:r>
            <a:r>
              <a:rPr lang="ja-JP" altLang="en-US" dirty="0"/>
              <a:t>ゴシック</a:t>
            </a:r>
            <a:r>
              <a:rPr lang="en-US" altLang="ja-JP" dirty="0"/>
              <a:t>12pt</a:t>
            </a:r>
            <a:endParaRPr lang="ja-JP" altLang="en-US" dirty="0"/>
          </a:p>
          <a:p>
            <a:pPr lvl="4"/>
            <a:r>
              <a:rPr lang="ja-JP" altLang="en-US" dirty="0"/>
              <a:t>インデント </a:t>
            </a:r>
            <a:r>
              <a:rPr lang="en-US" altLang="ja-JP" dirty="0"/>
              <a:t>5 MS</a:t>
            </a:r>
            <a:r>
              <a:rPr lang="ja-JP" altLang="en-US" dirty="0"/>
              <a:t>ゴシック</a:t>
            </a:r>
            <a:r>
              <a:rPr lang="en-US" altLang="ja-JP" dirty="0"/>
              <a:t>12pt</a:t>
            </a:r>
          </a:p>
        </p:txBody>
      </p:sp>
      <p:sp>
        <p:nvSpPr>
          <p:cNvPr id="4" name="Date Placeholder 3"/>
          <p:cNvSpPr>
            <a:spLocks noGrp="1"/>
          </p:cNvSpPr>
          <p:nvPr>
            <p:ph type="dt" sz="half" idx="10"/>
          </p:nvPr>
        </p:nvSpPr>
        <p:spPr>
          <a:xfrm>
            <a:off x="1673694" y="6470704"/>
            <a:ext cx="1615607" cy="274320"/>
          </a:xfrm>
          <a:prstGeom prst="rect">
            <a:avLst/>
          </a:prstGeom>
        </p:spPr>
        <p:txBody>
          <a:bodyPr/>
          <a:lstStyle/>
          <a:p>
            <a:endParaRPr kumimoji="1" lang="ja-JP" altLang="en-US"/>
          </a:p>
        </p:txBody>
      </p:sp>
      <p:sp>
        <p:nvSpPr>
          <p:cNvPr id="8" name="Footer Placeholder 4"/>
          <p:cNvSpPr>
            <a:spLocks noGrp="1"/>
          </p:cNvSpPr>
          <p:nvPr>
            <p:ph type="ftr" sz="quarter" idx="3"/>
          </p:nvPr>
        </p:nvSpPr>
        <p:spPr>
          <a:xfrm>
            <a:off x="3289301"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kumimoji="1" lang="ja-JP" altLang="en-US"/>
          </a:p>
        </p:txBody>
      </p:sp>
      <p:sp>
        <p:nvSpPr>
          <p:cNvPr id="9" name="Slide Number Placeholder 5"/>
          <p:cNvSpPr>
            <a:spLocks noGrp="1"/>
          </p:cNvSpPr>
          <p:nvPr>
            <p:ph type="sldNum" sz="quarter" idx="4"/>
          </p:nvPr>
        </p:nvSpPr>
        <p:spPr>
          <a:xfrm>
            <a:off x="7785101"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0505820-7756-4358-8D3B-66222C0A916A}" type="slidenum">
              <a:rPr kumimoji="1" lang="ja-JP" altLang="en-US" smtClean="0"/>
              <a:t>‹#›</a:t>
            </a:fld>
            <a:endParaRPr kumimoji="1" lang="ja-JP" altLang="en-US"/>
          </a:p>
        </p:txBody>
      </p:sp>
      <p:pic>
        <p:nvPicPr>
          <p:cNvPr id="10" name="図 1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3613" y="66675"/>
            <a:ext cx="4318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450" y="6021388"/>
            <a:ext cx="144145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338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18" name="Slide Number Placeholder 5">
            <a:extLst>
              <a:ext uri="{FF2B5EF4-FFF2-40B4-BE49-F238E27FC236}">
                <a16:creationId xmlns:a16="http://schemas.microsoft.com/office/drawing/2014/main" id="{365DDE2E-4BDE-47C4-821A-0D5833224193}"/>
              </a:ext>
            </a:extLst>
          </p:cNvPr>
          <p:cNvSpPr>
            <a:spLocks noGrp="1"/>
          </p:cNvSpPr>
          <p:nvPr>
            <p:ph type="sldNum" sz="quarter" idx="4"/>
          </p:nvPr>
        </p:nvSpPr>
        <p:spPr>
          <a:xfrm>
            <a:off x="8445628" y="238874"/>
            <a:ext cx="786809" cy="421856"/>
          </a:xfrm>
          <a:prstGeom prst="rect">
            <a:avLst/>
          </a:prstGeom>
        </p:spPr>
        <p:txBody>
          <a:bodyPr vert="horz" lIns="91440" tIns="45720" rIns="91440" bIns="45720" rtlCol="0" anchor="ctr"/>
          <a:lstStyle>
            <a:lvl1pPr algn="r">
              <a:defRPr sz="2800" b="0">
                <a:solidFill>
                  <a:schemeClr val="bg1"/>
                </a:solidFill>
                <a:latin typeface="+mj-lt"/>
              </a:defRPr>
            </a:lvl1pPr>
          </a:lstStyle>
          <a:p>
            <a:fld id="{70505820-7756-4358-8D3B-66222C0A916A}" type="slidenum">
              <a:rPr lang="ja-JP" altLang="en-US" smtClean="0"/>
              <a:pPr/>
              <a:t>‹#›</a:t>
            </a:fld>
            <a:endParaRPr lang="ja-JP" altLang="en-US" dirty="0"/>
          </a:p>
        </p:txBody>
      </p:sp>
    </p:spTree>
    <p:extLst>
      <p:ext uri="{BB962C8B-B14F-4D97-AF65-F5344CB8AC3E}">
        <p14:creationId xmlns:p14="http://schemas.microsoft.com/office/powerpoint/2010/main" val="503846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セクション見出し">
    <p:bg>
      <p:bgPr>
        <a:solidFill>
          <a:schemeClr val="bg1"/>
        </a:solidFill>
        <a:effectLst/>
      </p:bgPr>
    </p:bg>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E525774E-5013-4328-974D-1A409EE9FD62}"/>
              </a:ext>
            </a:extLst>
          </p:cNvPr>
          <p:cNvPicPr>
            <a:picLocks noChangeAspect="1"/>
          </p:cNvPicPr>
          <p:nvPr userDrawn="1"/>
        </p:nvPicPr>
        <p:blipFill rotWithShape="1">
          <a:blip r:embed="rId2"/>
          <a:srcRect l="12361" t="10988" r="59167" b="11234"/>
          <a:stretch/>
        </p:blipFill>
        <p:spPr>
          <a:xfrm>
            <a:off x="0" y="0"/>
            <a:ext cx="4463143" cy="6858000"/>
          </a:xfrm>
          <a:prstGeom prst="rect">
            <a:avLst/>
          </a:prstGeom>
        </p:spPr>
      </p:pic>
    </p:spTree>
    <p:extLst>
      <p:ext uri="{BB962C8B-B14F-4D97-AF65-F5344CB8AC3E}">
        <p14:creationId xmlns:p14="http://schemas.microsoft.com/office/powerpoint/2010/main" val="1412847290"/>
      </p:ext>
    </p:extLst>
  </p:cSld>
  <p:clrMapOvr>
    <a:masterClrMapping/>
  </p:clrMapOvr>
  <mc:AlternateContent xmlns:mc="http://schemas.openxmlformats.org/markup-compatibility/2006" xmlns:p14="http://schemas.microsoft.com/office/powerpoint/2010/main">
    <mc:Choice Requires="p14">
      <p:transition p14:dur="10" advClick="0">
        <p:cut/>
      </p:transition>
    </mc:Choice>
    <mc:Fallback xmlns="">
      <p:transition advClick="0">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8096" y="0"/>
            <a:ext cx="7290054" cy="1499616"/>
          </a:xfrm>
          <a:prstGeom prst="rect">
            <a:avLst/>
          </a:prstGeom>
        </p:spPr>
        <p:txBody>
          <a:bodyPr/>
          <a:lstStyle/>
          <a:p>
            <a:r>
              <a:rPr lang="ja-JP" altLang="en-US" dirty="0"/>
              <a:t>「</a:t>
            </a:r>
            <a:r>
              <a:rPr lang="en-US" altLang="ja-JP" dirty="0"/>
              <a:t>2</a:t>
            </a:r>
            <a:r>
              <a:rPr lang="ja-JP" altLang="en-US" dirty="0" err="1"/>
              <a:t>つの</a:t>
            </a:r>
            <a:r>
              <a:rPr lang="ja-JP" altLang="en-US" dirty="0"/>
              <a:t>コンテンツ」スライド　</a:t>
            </a:r>
            <a:r>
              <a:rPr lang="en-US" altLang="ja-JP" dirty="0"/>
              <a:t>MS</a:t>
            </a:r>
            <a:r>
              <a:rPr lang="ja-JP" altLang="en-US" dirty="0"/>
              <a:t> </a:t>
            </a:r>
            <a:r>
              <a:rPr lang="en-US" altLang="ja-JP" dirty="0"/>
              <a:t>P</a:t>
            </a:r>
            <a:r>
              <a:rPr lang="ja-JP" altLang="en-US" dirty="0"/>
              <a:t>ゴシック</a:t>
            </a:r>
            <a:r>
              <a:rPr lang="en-US" altLang="ja-JP" dirty="0"/>
              <a:t>32pt</a:t>
            </a:r>
            <a:r>
              <a:rPr lang="ja-JP" altLang="en-US" dirty="0"/>
              <a:t>ボールド</a:t>
            </a:r>
            <a:endParaRPr lang="en-US" dirty="0"/>
          </a:p>
        </p:txBody>
      </p:sp>
      <p:sp>
        <p:nvSpPr>
          <p:cNvPr id="3" name="Content Placeholder 2"/>
          <p:cNvSpPr>
            <a:spLocks noGrp="1"/>
          </p:cNvSpPr>
          <p:nvPr>
            <p:ph sz="half" idx="1" hasCustomPrompt="1"/>
          </p:nvPr>
        </p:nvSpPr>
        <p:spPr>
          <a:xfrm>
            <a:off x="768096" y="1799999"/>
            <a:ext cx="3566160" cy="4320000"/>
          </a:xfrm>
          <a:prstGeom prst="rect">
            <a:avLst/>
          </a:prstGeom>
        </p:spPr>
        <p:txBody>
          <a:bodyPr/>
          <a:lstStyle/>
          <a:p>
            <a:pPr lvl="0"/>
            <a:r>
              <a:rPr lang="ja-JP" altLang="en-US" dirty="0"/>
              <a:t>テキスト　</a:t>
            </a:r>
            <a:r>
              <a:rPr lang="en-US" altLang="ja-JP" dirty="0"/>
              <a:t>MS</a:t>
            </a:r>
            <a:r>
              <a:rPr lang="ja-JP" altLang="en-US" dirty="0"/>
              <a:t>ゴシック</a:t>
            </a:r>
            <a:r>
              <a:rPr lang="en-US" altLang="ja-JP" dirty="0"/>
              <a:t>20pt</a:t>
            </a:r>
            <a:endParaRPr lang="ja-JP" altLang="en-US" dirty="0"/>
          </a:p>
          <a:p>
            <a:pPr lvl="1"/>
            <a:r>
              <a:rPr lang="ja-JP" altLang="en-US" dirty="0"/>
              <a:t>インデント </a:t>
            </a:r>
            <a:r>
              <a:rPr lang="en-US" altLang="ja-JP" dirty="0"/>
              <a:t>2 MS</a:t>
            </a:r>
            <a:r>
              <a:rPr lang="ja-JP" altLang="en-US" dirty="0"/>
              <a:t>ゴシック</a:t>
            </a:r>
            <a:r>
              <a:rPr lang="en-US" altLang="ja-JP" dirty="0"/>
              <a:t>16pt</a:t>
            </a:r>
            <a:endParaRPr lang="ja-JP" altLang="en-US" dirty="0"/>
          </a:p>
          <a:p>
            <a:pPr lvl="2"/>
            <a:r>
              <a:rPr lang="ja-JP" altLang="en-US" dirty="0"/>
              <a:t>インデント </a:t>
            </a:r>
            <a:r>
              <a:rPr lang="en-US" altLang="ja-JP" dirty="0"/>
              <a:t>3 MS</a:t>
            </a:r>
            <a:r>
              <a:rPr lang="ja-JP" altLang="en-US" dirty="0"/>
              <a:t>ゴシック</a:t>
            </a:r>
            <a:r>
              <a:rPr lang="en-US" altLang="ja-JP" dirty="0"/>
              <a:t>12pt</a:t>
            </a:r>
          </a:p>
          <a:p>
            <a:pPr lvl="3"/>
            <a:r>
              <a:rPr lang="ja-JP" altLang="en-US" dirty="0"/>
              <a:t>インデント </a:t>
            </a:r>
            <a:r>
              <a:rPr lang="en-US" altLang="ja-JP" dirty="0"/>
              <a:t>4 MS</a:t>
            </a:r>
            <a:r>
              <a:rPr lang="ja-JP" altLang="en-US" dirty="0"/>
              <a:t>ゴシック</a:t>
            </a:r>
            <a:r>
              <a:rPr lang="en-US" altLang="ja-JP" dirty="0"/>
              <a:t>12pt</a:t>
            </a:r>
            <a:endParaRPr lang="ja-JP" altLang="en-US" dirty="0"/>
          </a:p>
          <a:p>
            <a:pPr lvl="4"/>
            <a:r>
              <a:rPr lang="ja-JP" altLang="en-US" dirty="0"/>
              <a:t>インデント </a:t>
            </a:r>
            <a:r>
              <a:rPr lang="en-US" altLang="ja-JP" dirty="0"/>
              <a:t>5 MS</a:t>
            </a:r>
            <a:r>
              <a:rPr lang="ja-JP" altLang="en-US" dirty="0"/>
              <a:t>ゴシック</a:t>
            </a:r>
            <a:r>
              <a:rPr lang="en-US" altLang="ja-JP" dirty="0"/>
              <a:t>12pt</a:t>
            </a:r>
          </a:p>
        </p:txBody>
      </p:sp>
      <p:sp>
        <p:nvSpPr>
          <p:cNvPr id="4" name="Content Placeholder 3"/>
          <p:cNvSpPr>
            <a:spLocks noGrp="1"/>
          </p:cNvSpPr>
          <p:nvPr>
            <p:ph sz="half" idx="2" hasCustomPrompt="1"/>
          </p:nvPr>
        </p:nvSpPr>
        <p:spPr>
          <a:xfrm>
            <a:off x="4491990" y="1799999"/>
            <a:ext cx="3566160" cy="4320000"/>
          </a:xfrm>
          <a:prstGeom prst="rect">
            <a:avLst/>
          </a:prstGeom>
        </p:spPr>
        <p:txBody>
          <a:bodyPr/>
          <a:lstStyle/>
          <a:p>
            <a:pPr lvl="0"/>
            <a:r>
              <a:rPr lang="ja-JP" altLang="en-US" dirty="0"/>
              <a:t>テキスト　</a:t>
            </a:r>
            <a:r>
              <a:rPr lang="en-US" altLang="ja-JP" dirty="0"/>
              <a:t>MS</a:t>
            </a:r>
            <a:r>
              <a:rPr lang="ja-JP" altLang="en-US" dirty="0"/>
              <a:t>ゴシック</a:t>
            </a:r>
            <a:r>
              <a:rPr lang="en-US" altLang="ja-JP" dirty="0"/>
              <a:t>20pt</a:t>
            </a:r>
            <a:endParaRPr lang="ja-JP" altLang="en-US" dirty="0"/>
          </a:p>
          <a:p>
            <a:pPr lvl="1"/>
            <a:r>
              <a:rPr lang="ja-JP" altLang="en-US" dirty="0"/>
              <a:t>インデント </a:t>
            </a:r>
            <a:r>
              <a:rPr lang="en-US" altLang="ja-JP" dirty="0"/>
              <a:t>2 MS</a:t>
            </a:r>
            <a:r>
              <a:rPr lang="ja-JP" altLang="en-US" dirty="0"/>
              <a:t>ゴシック</a:t>
            </a:r>
            <a:r>
              <a:rPr lang="en-US" altLang="ja-JP" dirty="0"/>
              <a:t>16pt</a:t>
            </a:r>
            <a:endParaRPr lang="ja-JP" altLang="en-US" dirty="0"/>
          </a:p>
          <a:p>
            <a:pPr lvl="2"/>
            <a:r>
              <a:rPr lang="ja-JP" altLang="en-US" dirty="0"/>
              <a:t>インデント </a:t>
            </a:r>
            <a:r>
              <a:rPr lang="en-US" altLang="ja-JP" dirty="0"/>
              <a:t>3 MS</a:t>
            </a:r>
            <a:r>
              <a:rPr lang="ja-JP" altLang="en-US" dirty="0"/>
              <a:t>ゴシック</a:t>
            </a:r>
            <a:r>
              <a:rPr lang="en-US" altLang="ja-JP" dirty="0"/>
              <a:t>12pt</a:t>
            </a:r>
          </a:p>
          <a:p>
            <a:pPr lvl="3"/>
            <a:r>
              <a:rPr lang="ja-JP" altLang="en-US" dirty="0"/>
              <a:t>インデント </a:t>
            </a:r>
            <a:r>
              <a:rPr lang="en-US" altLang="ja-JP" dirty="0"/>
              <a:t>4 MS</a:t>
            </a:r>
            <a:r>
              <a:rPr lang="ja-JP" altLang="en-US" dirty="0"/>
              <a:t>ゴシック</a:t>
            </a:r>
            <a:r>
              <a:rPr lang="en-US" altLang="ja-JP" dirty="0"/>
              <a:t>12pt</a:t>
            </a:r>
            <a:endParaRPr lang="ja-JP" altLang="en-US" dirty="0"/>
          </a:p>
          <a:p>
            <a:pPr lvl="4"/>
            <a:r>
              <a:rPr lang="ja-JP" altLang="en-US" dirty="0"/>
              <a:t>インデント </a:t>
            </a:r>
            <a:r>
              <a:rPr lang="en-US" altLang="ja-JP" dirty="0"/>
              <a:t>5 MS</a:t>
            </a:r>
            <a:r>
              <a:rPr lang="ja-JP" altLang="en-US" dirty="0"/>
              <a:t>ゴシック</a:t>
            </a:r>
            <a:r>
              <a:rPr lang="en-US" altLang="ja-JP" dirty="0"/>
              <a:t>12pt</a:t>
            </a:r>
          </a:p>
        </p:txBody>
      </p:sp>
      <p:sp>
        <p:nvSpPr>
          <p:cNvPr id="5" name="Date Placeholder 4"/>
          <p:cNvSpPr>
            <a:spLocks noGrp="1"/>
          </p:cNvSpPr>
          <p:nvPr>
            <p:ph type="dt" sz="half" idx="10"/>
          </p:nvPr>
        </p:nvSpPr>
        <p:spPr>
          <a:xfrm>
            <a:off x="768097" y="6470704"/>
            <a:ext cx="1615607" cy="274320"/>
          </a:xfrm>
          <a:prstGeom prst="rect">
            <a:avLst/>
          </a:prstGeom>
        </p:spPr>
        <p:txBody>
          <a:bodyPr/>
          <a:lstStyle/>
          <a:p>
            <a:endParaRPr kumimoji="1" lang="ja-JP" altLang="en-US"/>
          </a:p>
        </p:txBody>
      </p:sp>
      <p:sp>
        <p:nvSpPr>
          <p:cNvPr id="10" name="Footer Placeholder 4"/>
          <p:cNvSpPr>
            <a:spLocks noGrp="1"/>
          </p:cNvSpPr>
          <p:nvPr>
            <p:ph type="ftr" sz="quarter" idx="3"/>
          </p:nvPr>
        </p:nvSpPr>
        <p:spPr>
          <a:xfrm>
            <a:off x="258445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kumimoji="1" lang="ja-JP" altLang="en-US"/>
          </a:p>
        </p:txBody>
      </p:sp>
      <p:sp>
        <p:nvSpPr>
          <p:cNvPr id="11" name="Slide Number Placeholder 5"/>
          <p:cNvSpPr>
            <a:spLocks noGrp="1"/>
          </p:cNvSpPr>
          <p:nvPr>
            <p:ph type="sldNum" sz="quarter" idx="4"/>
          </p:nvPr>
        </p:nvSpPr>
        <p:spPr>
          <a:xfrm>
            <a:off x="708025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0505820-7756-4358-8D3B-66222C0A916A}" type="slidenum">
              <a:rPr kumimoji="1" lang="ja-JP" altLang="en-US" smtClean="0"/>
              <a:t>‹#›</a:t>
            </a:fld>
            <a:endParaRPr kumimoji="1" lang="ja-JP" altLang="en-US"/>
          </a:p>
        </p:txBody>
      </p:sp>
    </p:spTree>
    <p:extLst>
      <p:ext uri="{BB962C8B-B14F-4D97-AF65-F5344CB8AC3E}">
        <p14:creationId xmlns:p14="http://schemas.microsoft.com/office/powerpoint/2010/main" val="2294189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768096" y="0"/>
            <a:ext cx="7290054" cy="1499616"/>
          </a:xfrm>
          <a:prstGeom prst="rect">
            <a:avLst/>
          </a:prstGeom>
        </p:spPr>
        <p:txBody>
          <a:bodyPr/>
          <a:lstStyle>
            <a:lvl1pPr>
              <a:defRPr>
                <a:latin typeface="ＭＳ Ｐゴシック" panose="020B0600070205080204" pitchFamily="50" charset="-128"/>
                <a:ea typeface="ＭＳ Ｐゴシック" panose="020B0600070205080204" pitchFamily="50" charset="-128"/>
              </a:defRPr>
            </a:lvl1pPr>
          </a:lstStyle>
          <a:p>
            <a:r>
              <a:rPr lang="ja-JP" altLang="en-US" dirty="0"/>
              <a:t>「比較」スライド　　</a:t>
            </a:r>
            <a:r>
              <a:rPr lang="en-US" altLang="ja-JP" dirty="0"/>
              <a:t>MS</a:t>
            </a:r>
            <a:r>
              <a:rPr lang="ja-JP" altLang="en-US" dirty="0"/>
              <a:t> </a:t>
            </a:r>
            <a:r>
              <a:rPr lang="en-US" altLang="ja-JP" dirty="0"/>
              <a:t>P</a:t>
            </a:r>
            <a:r>
              <a:rPr lang="ja-JP" altLang="en-US" dirty="0"/>
              <a:t>ゴシック</a:t>
            </a:r>
            <a:r>
              <a:rPr lang="en-US" altLang="ja-JP" dirty="0"/>
              <a:t>32pt</a:t>
            </a:r>
            <a:r>
              <a:rPr lang="ja-JP" altLang="en-US" dirty="0"/>
              <a:t>ボールド</a:t>
            </a:r>
            <a:endParaRPr lang="en-US" dirty="0"/>
          </a:p>
        </p:txBody>
      </p:sp>
      <p:sp>
        <p:nvSpPr>
          <p:cNvPr id="3" name="Text Placeholder 2"/>
          <p:cNvSpPr>
            <a:spLocks noGrp="1"/>
          </p:cNvSpPr>
          <p:nvPr>
            <p:ph type="body" idx="1" hasCustomPrompt="1"/>
          </p:nvPr>
        </p:nvSpPr>
        <p:spPr>
          <a:xfrm>
            <a:off x="768096" y="1800000"/>
            <a:ext cx="3566160" cy="822960"/>
          </a:xfrm>
          <a:prstGeom prst="rect">
            <a:avLst/>
          </a:prstGeom>
        </p:spPr>
        <p:txBody>
          <a:bodyPr lIns="137160" rIns="137160" anchor="ctr">
            <a:normAutofit/>
          </a:bodyPr>
          <a:lstStyle>
            <a:lvl1pPr marL="0" indent="0">
              <a:spcBef>
                <a:spcPts val="0"/>
              </a:spcBef>
              <a:spcAft>
                <a:spcPts val="0"/>
              </a:spcAft>
              <a:buNone/>
              <a:defRPr sz="2200" b="1" cap="none" baseline="0">
                <a:solidFill>
                  <a:schemeClr val="accent1"/>
                </a:solidFill>
                <a:latin typeface="ＭＳ Ｐゴシック" panose="020B0600070205080204" pitchFamily="50" charset="-128"/>
                <a:ea typeface="ＭＳ Ｐゴシック" panose="020B060007020508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dirty="0"/>
              <a:t>タイトル　</a:t>
            </a:r>
            <a:r>
              <a:rPr lang="en-US" altLang="ja-JP" dirty="0"/>
              <a:t>MS</a:t>
            </a:r>
            <a:r>
              <a:rPr lang="ja-JP" altLang="en-US" dirty="0"/>
              <a:t> </a:t>
            </a:r>
            <a:r>
              <a:rPr lang="en-US" altLang="ja-JP" dirty="0"/>
              <a:t>P</a:t>
            </a:r>
            <a:r>
              <a:rPr lang="ja-JP" altLang="en-US" dirty="0"/>
              <a:t>ゴシック</a:t>
            </a:r>
            <a:r>
              <a:rPr lang="en-US" altLang="ja-JP" dirty="0"/>
              <a:t>22pt</a:t>
            </a:r>
            <a:r>
              <a:rPr lang="ja-JP" altLang="en-US" dirty="0"/>
              <a:t>ボールド　アクセント</a:t>
            </a:r>
            <a:r>
              <a:rPr lang="en-US" altLang="ja-JP" dirty="0"/>
              <a:t>1</a:t>
            </a:r>
            <a:r>
              <a:rPr lang="ja-JP" altLang="en-US" dirty="0"/>
              <a:t>（色）</a:t>
            </a:r>
          </a:p>
        </p:txBody>
      </p:sp>
      <p:sp>
        <p:nvSpPr>
          <p:cNvPr id="4" name="Content Placeholder 3"/>
          <p:cNvSpPr>
            <a:spLocks noGrp="1"/>
          </p:cNvSpPr>
          <p:nvPr>
            <p:ph sz="half" idx="2" hasCustomPrompt="1"/>
          </p:nvPr>
        </p:nvSpPr>
        <p:spPr>
          <a:xfrm>
            <a:off x="768096" y="2700000"/>
            <a:ext cx="3566160" cy="3341572"/>
          </a:xfrm>
          <a:prstGeom prst="rect">
            <a:avLst/>
          </a:prstGeom>
        </p:spPr>
        <p:txBody>
          <a:bodyPr/>
          <a:lstStyle>
            <a:lvl1pPr>
              <a:defRPr>
                <a:latin typeface="ＭＳ ゴシック" panose="020B0609070205080204" pitchFamily="49" charset="-128"/>
                <a:ea typeface="ＭＳ ゴシック" panose="020B0609070205080204" pitchFamily="49" charset="-128"/>
              </a:defRPr>
            </a:lvl1pPr>
            <a:lvl2pPr>
              <a:defRPr>
                <a:latin typeface="ＭＳ ゴシック" panose="020B0609070205080204" pitchFamily="49" charset="-128"/>
                <a:ea typeface="ＭＳ ゴシック" panose="020B0609070205080204" pitchFamily="49" charset="-128"/>
              </a:defRPr>
            </a:lvl2pPr>
            <a:lvl3pPr>
              <a:defRPr>
                <a:latin typeface="ＭＳ ゴシック" panose="020B0609070205080204" pitchFamily="49" charset="-128"/>
                <a:ea typeface="ＭＳ ゴシック" panose="020B0609070205080204" pitchFamily="49" charset="-128"/>
              </a:defRPr>
            </a:lvl3pPr>
            <a:lvl4pPr>
              <a:defRPr>
                <a:latin typeface="ＭＳ ゴシック" panose="020B0609070205080204" pitchFamily="49" charset="-128"/>
                <a:ea typeface="ＭＳ ゴシック" panose="020B0609070205080204" pitchFamily="49" charset="-128"/>
              </a:defRPr>
            </a:lvl4pPr>
            <a:lvl5pPr>
              <a:defRPr>
                <a:latin typeface="ＭＳ ゴシック" panose="020B0609070205080204" pitchFamily="49" charset="-128"/>
                <a:ea typeface="ＭＳ ゴシック" panose="020B0609070205080204" pitchFamily="49" charset="-128"/>
              </a:defRPr>
            </a:lvl5pPr>
          </a:lstStyle>
          <a:p>
            <a:pPr lvl="0"/>
            <a:r>
              <a:rPr lang="ja-JP" altLang="en-US" dirty="0"/>
              <a:t>テキスト　</a:t>
            </a:r>
            <a:r>
              <a:rPr lang="en-US" altLang="ja-JP" dirty="0"/>
              <a:t>MS</a:t>
            </a:r>
            <a:r>
              <a:rPr lang="ja-JP" altLang="en-US" dirty="0"/>
              <a:t>ゴシック</a:t>
            </a:r>
            <a:r>
              <a:rPr lang="en-US" altLang="ja-JP" dirty="0"/>
              <a:t>20pt</a:t>
            </a:r>
            <a:endParaRPr lang="ja-JP" altLang="en-US" dirty="0"/>
          </a:p>
          <a:p>
            <a:pPr lvl="1"/>
            <a:r>
              <a:rPr lang="ja-JP" altLang="en-US" dirty="0"/>
              <a:t>インデント </a:t>
            </a:r>
            <a:r>
              <a:rPr lang="en-US" altLang="ja-JP" dirty="0"/>
              <a:t>2 MS</a:t>
            </a:r>
            <a:r>
              <a:rPr lang="ja-JP" altLang="en-US" dirty="0"/>
              <a:t>ゴシック</a:t>
            </a:r>
            <a:r>
              <a:rPr lang="en-US" altLang="ja-JP" dirty="0"/>
              <a:t>16pt</a:t>
            </a:r>
            <a:endParaRPr lang="ja-JP" altLang="en-US" dirty="0"/>
          </a:p>
          <a:p>
            <a:pPr lvl="2"/>
            <a:r>
              <a:rPr lang="ja-JP" altLang="en-US" dirty="0"/>
              <a:t>インデント </a:t>
            </a:r>
            <a:r>
              <a:rPr lang="en-US" altLang="ja-JP" dirty="0"/>
              <a:t>3 MS</a:t>
            </a:r>
            <a:r>
              <a:rPr lang="ja-JP" altLang="en-US" dirty="0"/>
              <a:t>ゴシック</a:t>
            </a:r>
            <a:r>
              <a:rPr lang="en-US" altLang="ja-JP" dirty="0"/>
              <a:t>12pt</a:t>
            </a:r>
          </a:p>
          <a:p>
            <a:pPr lvl="3"/>
            <a:r>
              <a:rPr lang="ja-JP" altLang="en-US" dirty="0"/>
              <a:t>インデント </a:t>
            </a:r>
            <a:r>
              <a:rPr lang="en-US" altLang="ja-JP" dirty="0"/>
              <a:t>4 MS</a:t>
            </a:r>
            <a:r>
              <a:rPr lang="ja-JP" altLang="en-US" dirty="0"/>
              <a:t>ゴシック</a:t>
            </a:r>
            <a:r>
              <a:rPr lang="en-US" altLang="ja-JP" dirty="0"/>
              <a:t>12pt</a:t>
            </a:r>
            <a:endParaRPr lang="ja-JP" altLang="en-US" dirty="0"/>
          </a:p>
          <a:p>
            <a:pPr lvl="4"/>
            <a:r>
              <a:rPr lang="ja-JP" altLang="en-US" dirty="0"/>
              <a:t>インデント </a:t>
            </a:r>
            <a:r>
              <a:rPr lang="en-US" altLang="ja-JP" dirty="0"/>
              <a:t>5 MS</a:t>
            </a:r>
            <a:r>
              <a:rPr lang="ja-JP" altLang="en-US" dirty="0"/>
              <a:t>ゴシック</a:t>
            </a:r>
            <a:r>
              <a:rPr lang="en-US" altLang="ja-JP" dirty="0"/>
              <a:t>12pt</a:t>
            </a:r>
          </a:p>
        </p:txBody>
      </p:sp>
      <p:sp>
        <p:nvSpPr>
          <p:cNvPr id="5" name="Text Placeholder 4"/>
          <p:cNvSpPr>
            <a:spLocks noGrp="1"/>
          </p:cNvSpPr>
          <p:nvPr>
            <p:ph type="body" sz="quarter" idx="3" hasCustomPrompt="1"/>
          </p:nvPr>
        </p:nvSpPr>
        <p:spPr>
          <a:xfrm>
            <a:off x="4491990" y="1800000"/>
            <a:ext cx="3566160" cy="822960"/>
          </a:xfrm>
          <a:prstGeom prst="rect">
            <a:avLst/>
          </a:prstGeom>
        </p:spPr>
        <p:txBody>
          <a:bodyPr lIns="137160" rIns="137160" anchor="ctr">
            <a:normAutofit/>
          </a:bodyPr>
          <a:lstStyle>
            <a:lvl1pPr marL="0" marR="0" indent="0" algn="l" defTabSz="914400" rtl="0" eaLnBrk="1" fontAlgn="auto" latinLnBrk="0" hangingPunct="1">
              <a:lnSpc>
                <a:spcPct val="90000"/>
              </a:lnSpc>
              <a:spcBef>
                <a:spcPts val="1800"/>
              </a:spcBef>
              <a:spcAft>
                <a:spcPts val="0"/>
              </a:spcAft>
              <a:buClr>
                <a:schemeClr val="accent1"/>
              </a:buClr>
              <a:buSzPct val="100000"/>
              <a:buFont typeface="Tw Cen MT" panose="020B0602020104020603" pitchFamily="34" charset="0"/>
              <a:buNone/>
              <a:tabLst/>
              <a:defRPr lang="en-US" sz="2200" b="1" kern="1200" cap="none" baseline="0" dirty="0">
                <a:solidFill>
                  <a:schemeClr val="accent1"/>
                </a:solidFill>
                <a:latin typeface="ＭＳ Ｐゴシック" panose="020B0600070205080204" pitchFamily="50" charset="-128"/>
                <a:ea typeface="ＭＳ Ｐゴシック" panose="020B0600070205080204" pitchFamily="50" charset="-128"/>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dirty="0"/>
              <a:t>タイトル　</a:t>
            </a:r>
            <a:r>
              <a:rPr lang="en-US" altLang="ja-JP" dirty="0"/>
              <a:t>MS</a:t>
            </a:r>
            <a:r>
              <a:rPr lang="ja-JP" altLang="en-US" dirty="0"/>
              <a:t> </a:t>
            </a:r>
            <a:r>
              <a:rPr lang="en-US" altLang="ja-JP" dirty="0"/>
              <a:t>P</a:t>
            </a:r>
            <a:r>
              <a:rPr lang="ja-JP" altLang="en-US" dirty="0"/>
              <a:t>ゴシック</a:t>
            </a:r>
            <a:r>
              <a:rPr lang="en-US" altLang="ja-JP" dirty="0"/>
              <a:t>22pt</a:t>
            </a:r>
            <a:r>
              <a:rPr lang="ja-JP" altLang="en-US" dirty="0"/>
              <a:t>ボールド　アクセント</a:t>
            </a:r>
            <a:r>
              <a:rPr lang="en-US" altLang="ja-JP" dirty="0"/>
              <a:t>1</a:t>
            </a:r>
            <a:r>
              <a:rPr lang="ja-JP" altLang="en-US" dirty="0"/>
              <a:t>（色）</a:t>
            </a:r>
          </a:p>
        </p:txBody>
      </p:sp>
      <p:sp>
        <p:nvSpPr>
          <p:cNvPr id="6" name="Content Placeholder 5"/>
          <p:cNvSpPr>
            <a:spLocks noGrp="1"/>
          </p:cNvSpPr>
          <p:nvPr>
            <p:ph sz="quarter" idx="4" hasCustomPrompt="1"/>
          </p:nvPr>
        </p:nvSpPr>
        <p:spPr>
          <a:xfrm>
            <a:off x="4491990" y="2700000"/>
            <a:ext cx="3566160" cy="3341572"/>
          </a:xfrm>
          <a:prstGeom prst="rect">
            <a:avLst/>
          </a:prstGeom>
        </p:spPr>
        <p:txBody>
          <a:bodyPr/>
          <a:lstStyle>
            <a:lvl1pPr marL="0" marR="0" indent="0" algn="l" defTabSz="914400" rtl="0" eaLnBrk="1" fontAlgn="auto" latinLnBrk="0" hangingPunct="1">
              <a:lnSpc>
                <a:spcPct val="90000"/>
              </a:lnSpc>
              <a:spcBef>
                <a:spcPts val="1200"/>
              </a:spcBef>
              <a:spcAft>
                <a:spcPts val="200"/>
              </a:spcAft>
              <a:buClr>
                <a:schemeClr val="accent1"/>
              </a:buClr>
              <a:buSzPct val="100000"/>
              <a:buFont typeface="Tw Cen MT" panose="020B0602020104020603" pitchFamily="34" charset="0"/>
              <a:buNone/>
              <a:tabLst/>
              <a:defRPr>
                <a:latin typeface="ＭＳ ゴシック" panose="020B0609070205080204" pitchFamily="49" charset="-128"/>
                <a:ea typeface="ＭＳ ゴシック" panose="020B0609070205080204" pitchFamily="49" charset="-128"/>
              </a:defRPr>
            </a:lvl1pPr>
            <a:lvl2pPr>
              <a:defRPr>
                <a:latin typeface="ＭＳ ゴシック" panose="020B0609070205080204" pitchFamily="49" charset="-128"/>
                <a:ea typeface="ＭＳ ゴシック" panose="020B0609070205080204" pitchFamily="49" charset="-128"/>
              </a:defRPr>
            </a:lvl2pPr>
            <a:lvl3pPr>
              <a:defRPr>
                <a:latin typeface="ＭＳ ゴシック" panose="020B0609070205080204" pitchFamily="49" charset="-128"/>
                <a:ea typeface="ＭＳ ゴシック" panose="020B0609070205080204" pitchFamily="49" charset="-128"/>
              </a:defRPr>
            </a:lvl3pPr>
            <a:lvl4pPr>
              <a:defRPr>
                <a:latin typeface="ＭＳ ゴシック" panose="020B0609070205080204" pitchFamily="49" charset="-128"/>
                <a:ea typeface="ＭＳ ゴシック" panose="020B0609070205080204" pitchFamily="49" charset="-128"/>
              </a:defRPr>
            </a:lvl4pPr>
            <a:lvl5pPr>
              <a:defRPr>
                <a:latin typeface="ＭＳ ゴシック" panose="020B0609070205080204" pitchFamily="49" charset="-128"/>
                <a:ea typeface="ＭＳ ゴシック" panose="020B0609070205080204" pitchFamily="49" charset="-128"/>
              </a:defRPr>
            </a:lvl5pPr>
          </a:lstStyle>
          <a:p>
            <a:pPr lvl="0"/>
            <a:r>
              <a:rPr lang="ja-JP" altLang="en-US" dirty="0"/>
              <a:t>テキスト　</a:t>
            </a:r>
            <a:r>
              <a:rPr lang="en-US" altLang="ja-JP" dirty="0"/>
              <a:t>MS</a:t>
            </a:r>
            <a:r>
              <a:rPr lang="ja-JP" altLang="en-US" dirty="0"/>
              <a:t>ゴシック</a:t>
            </a:r>
            <a:r>
              <a:rPr lang="en-US" altLang="ja-JP" dirty="0"/>
              <a:t>20pt</a:t>
            </a:r>
            <a:endParaRPr lang="ja-JP" altLang="en-US" dirty="0"/>
          </a:p>
          <a:p>
            <a:pPr lvl="1"/>
            <a:r>
              <a:rPr lang="ja-JP" altLang="en-US" dirty="0"/>
              <a:t>インデント </a:t>
            </a:r>
            <a:r>
              <a:rPr lang="en-US" altLang="ja-JP" dirty="0"/>
              <a:t>2 MS</a:t>
            </a:r>
            <a:r>
              <a:rPr lang="ja-JP" altLang="en-US" dirty="0"/>
              <a:t>ゴシック</a:t>
            </a:r>
            <a:r>
              <a:rPr lang="en-US" altLang="ja-JP" dirty="0"/>
              <a:t>16pt</a:t>
            </a:r>
            <a:endParaRPr lang="ja-JP" altLang="en-US" dirty="0"/>
          </a:p>
          <a:p>
            <a:pPr lvl="2"/>
            <a:r>
              <a:rPr lang="ja-JP" altLang="en-US" dirty="0"/>
              <a:t>インデント </a:t>
            </a:r>
            <a:r>
              <a:rPr lang="en-US" altLang="ja-JP" dirty="0"/>
              <a:t>3 MS</a:t>
            </a:r>
            <a:r>
              <a:rPr lang="ja-JP" altLang="en-US" dirty="0"/>
              <a:t>ゴシック</a:t>
            </a:r>
            <a:r>
              <a:rPr lang="en-US" altLang="ja-JP" dirty="0"/>
              <a:t>12pt</a:t>
            </a:r>
          </a:p>
          <a:p>
            <a:pPr lvl="3"/>
            <a:r>
              <a:rPr lang="ja-JP" altLang="en-US" dirty="0"/>
              <a:t>インデント </a:t>
            </a:r>
            <a:r>
              <a:rPr lang="en-US" altLang="ja-JP" dirty="0"/>
              <a:t>4 MS</a:t>
            </a:r>
            <a:r>
              <a:rPr lang="ja-JP" altLang="en-US" dirty="0"/>
              <a:t>ゴシック</a:t>
            </a:r>
            <a:r>
              <a:rPr lang="en-US" altLang="ja-JP" dirty="0"/>
              <a:t>12pt</a:t>
            </a:r>
            <a:endParaRPr lang="ja-JP" altLang="en-US" dirty="0"/>
          </a:p>
          <a:p>
            <a:pPr lvl="4"/>
            <a:r>
              <a:rPr lang="ja-JP" altLang="en-US" dirty="0"/>
              <a:t>インデント </a:t>
            </a:r>
            <a:r>
              <a:rPr lang="en-US" altLang="ja-JP" dirty="0"/>
              <a:t>5 MS</a:t>
            </a:r>
            <a:r>
              <a:rPr lang="ja-JP" altLang="en-US" dirty="0"/>
              <a:t>ゴシック</a:t>
            </a:r>
            <a:r>
              <a:rPr lang="en-US" altLang="ja-JP" dirty="0"/>
              <a:t>12pt</a:t>
            </a:r>
          </a:p>
        </p:txBody>
      </p:sp>
      <p:sp>
        <p:nvSpPr>
          <p:cNvPr id="7" name="Date Placeholder 6"/>
          <p:cNvSpPr>
            <a:spLocks noGrp="1"/>
          </p:cNvSpPr>
          <p:nvPr>
            <p:ph type="dt" sz="half" idx="10"/>
          </p:nvPr>
        </p:nvSpPr>
        <p:spPr>
          <a:xfrm>
            <a:off x="768097" y="6470704"/>
            <a:ext cx="1615607" cy="274320"/>
          </a:xfrm>
          <a:prstGeom prst="rect">
            <a:avLst/>
          </a:prstGeom>
        </p:spPr>
        <p:txBody>
          <a:bodyPr/>
          <a:lstStyle/>
          <a:p>
            <a:endParaRPr kumimoji="1" lang="ja-JP" altLang="en-US"/>
          </a:p>
        </p:txBody>
      </p:sp>
      <p:sp>
        <p:nvSpPr>
          <p:cNvPr id="13" name="Footer Placeholder 4"/>
          <p:cNvSpPr>
            <a:spLocks noGrp="1"/>
          </p:cNvSpPr>
          <p:nvPr>
            <p:ph type="ftr" sz="quarter" idx="11"/>
          </p:nvPr>
        </p:nvSpPr>
        <p:spPr>
          <a:xfrm>
            <a:off x="258445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kumimoji="1" lang="ja-JP" altLang="en-US"/>
          </a:p>
        </p:txBody>
      </p:sp>
      <p:sp>
        <p:nvSpPr>
          <p:cNvPr id="14" name="Slide Number Placeholder 5"/>
          <p:cNvSpPr>
            <a:spLocks noGrp="1"/>
          </p:cNvSpPr>
          <p:nvPr>
            <p:ph type="sldNum" sz="quarter" idx="12"/>
          </p:nvPr>
        </p:nvSpPr>
        <p:spPr>
          <a:xfrm>
            <a:off x="708025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0505820-7756-4358-8D3B-66222C0A916A}" type="slidenum">
              <a:rPr kumimoji="1" lang="ja-JP" altLang="en-US" smtClean="0"/>
              <a:t>‹#›</a:t>
            </a:fld>
            <a:endParaRPr kumimoji="1" lang="ja-JP" altLang="en-US"/>
          </a:p>
        </p:txBody>
      </p:sp>
      <p:sp>
        <p:nvSpPr>
          <p:cNvPr id="11" name="Slide Number Placeholder 5">
            <a:extLst>
              <a:ext uri="{FF2B5EF4-FFF2-40B4-BE49-F238E27FC236}">
                <a16:creationId xmlns:a16="http://schemas.microsoft.com/office/drawing/2014/main" id="{1E5A95EA-1046-4761-A0E3-63D0784CBA9A}"/>
              </a:ext>
            </a:extLst>
          </p:cNvPr>
          <p:cNvSpPr txBox="1">
            <a:spLocks/>
          </p:cNvSpPr>
          <p:nvPr userDrawn="1"/>
        </p:nvSpPr>
        <p:spPr>
          <a:xfrm>
            <a:off x="8445628" y="238874"/>
            <a:ext cx="786809" cy="421856"/>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70505820-7756-4358-8D3B-66222C0A916A}" type="slidenum">
              <a:rPr lang="ja-JP" altLang="en-US" smtClean="0"/>
              <a:pPr/>
              <a:t>‹#›</a:t>
            </a:fld>
            <a:endParaRPr lang="ja-JP" altLang="en-US" dirty="0"/>
          </a:p>
        </p:txBody>
      </p:sp>
    </p:spTree>
    <p:extLst>
      <p:ext uri="{BB962C8B-B14F-4D97-AF65-F5344CB8AC3E}">
        <p14:creationId xmlns:p14="http://schemas.microsoft.com/office/powerpoint/2010/main" val="4236764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9D332F0-0CDE-4C1B-93F7-149BE8551B5D}"/>
              </a:ext>
            </a:extLst>
          </p:cNvPr>
          <p:cNvSpPr>
            <a:spLocks noGrp="1"/>
          </p:cNvSpPr>
          <p:nvPr>
            <p:ph type="sldNum" sz="quarter" idx="4"/>
          </p:nvPr>
        </p:nvSpPr>
        <p:spPr>
          <a:xfrm>
            <a:off x="8445628" y="238874"/>
            <a:ext cx="786809" cy="421856"/>
          </a:xfrm>
          <a:prstGeom prst="rect">
            <a:avLst/>
          </a:prstGeom>
        </p:spPr>
        <p:txBody>
          <a:bodyPr vert="horz" lIns="91440" tIns="45720" rIns="91440" bIns="45720" rtlCol="0" anchor="ctr"/>
          <a:lstStyle>
            <a:lvl1pPr algn="r">
              <a:defRPr sz="2800" b="0">
                <a:solidFill>
                  <a:schemeClr val="bg1"/>
                </a:solidFill>
                <a:latin typeface="+mj-lt"/>
              </a:defRPr>
            </a:lvl1pPr>
          </a:lstStyle>
          <a:p>
            <a:fld id="{70505820-7756-4358-8D3B-66222C0A916A}" type="slidenum">
              <a:rPr lang="ja-JP" altLang="en-US" smtClean="0"/>
              <a:pPr/>
              <a:t>‹#›</a:t>
            </a:fld>
            <a:endParaRPr lang="ja-JP" altLang="en-US" dirty="0"/>
          </a:p>
        </p:txBody>
      </p:sp>
    </p:spTree>
    <p:extLst>
      <p:ext uri="{BB962C8B-B14F-4D97-AF65-F5344CB8AC3E}">
        <p14:creationId xmlns:p14="http://schemas.microsoft.com/office/powerpoint/2010/main" val="2403304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E89F504D-4EA2-4D96-BE52-9572654BA58D}"/>
              </a:ext>
            </a:extLst>
          </p:cNvPr>
          <p:cNvSpPr/>
          <p:nvPr userDrawn="1"/>
        </p:nvSpPr>
        <p:spPr>
          <a:xfrm>
            <a:off x="0" y="186693"/>
            <a:ext cx="9144000" cy="57733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687F22EF-4026-4A91-A072-7E28CCB1A516}"/>
              </a:ext>
            </a:extLst>
          </p:cNvPr>
          <p:cNvSpPr/>
          <p:nvPr/>
        </p:nvSpPr>
        <p:spPr>
          <a:xfrm>
            <a:off x="8567333" y="190506"/>
            <a:ext cx="568800" cy="569392"/>
          </a:xfrm>
          <a:prstGeom prst="rect">
            <a:avLst/>
          </a:prstGeom>
          <a:solidFill>
            <a:srgbClr val="008136"/>
          </a:solidFill>
          <a:ln w="9525">
            <a:solidFill>
              <a:srgbClr val="008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13" name="Slide Number Placeholder 5"/>
          <p:cNvSpPr>
            <a:spLocks noGrp="1"/>
          </p:cNvSpPr>
          <p:nvPr>
            <p:ph type="sldNum" sz="quarter" idx="4"/>
          </p:nvPr>
        </p:nvSpPr>
        <p:spPr>
          <a:xfrm>
            <a:off x="8445628" y="238874"/>
            <a:ext cx="786809" cy="421856"/>
          </a:xfrm>
          <a:prstGeom prst="rect">
            <a:avLst/>
          </a:prstGeom>
        </p:spPr>
        <p:txBody>
          <a:bodyPr vert="horz" lIns="91440" tIns="45720" rIns="91440" bIns="45720" rtlCol="0" anchor="ctr"/>
          <a:lstStyle>
            <a:lvl1pPr algn="r">
              <a:defRPr sz="2800" b="0">
                <a:solidFill>
                  <a:schemeClr val="bg1"/>
                </a:solidFill>
                <a:latin typeface="+mj-lt"/>
              </a:defRPr>
            </a:lvl1pPr>
          </a:lstStyle>
          <a:p>
            <a:fld id="{70505820-7756-4358-8D3B-66222C0A916A}" type="slidenum">
              <a:rPr lang="ja-JP" altLang="en-US" smtClean="0"/>
              <a:pPr/>
              <a:t>‹#›</a:t>
            </a:fld>
            <a:endParaRPr lang="ja-JP" altLang="en-US" dirty="0"/>
          </a:p>
        </p:txBody>
      </p:sp>
      <p:pic>
        <p:nvPicPr>
          <p:cNvPr id="12" name="図 16">
            <a:extLst>
              <a:ext uri="{FF2B5EF4-FFF2-40B4-BE49-F238E27FC236}">
                <a16:creationId xmlns:a16="http://schemas.microsoft.com/office/drawing/2014/main" id="{9F34A48A-5D25-467F-9BD5-4F4F131849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2267" y="105871"/>
            <a:ext cx="490271" cy="7894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3506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768096" y="0"/>
            <a:ext cx="3291840" cy="1737360"/>
          </a:xfrm>
          <a:prstGeom prst="rect">
            <a:avLst/>
          </a:prstGeom>
        </p:spPr>
        <p:txBody>
          <a:bodyPr>
            <a:noAutofit/>
          </a:bodyPr>
          <a:lstStyle>
            <a:lvl1pPr>
              <a:lnSpc>
                <a:spcPct val="80000"/>
              </a:lnSpc>
              <a:defRPr sz="3200"/>
            </a:lvl1pPr>
          </a:lstStyle>
          <a:p>
            <a:r>
              <a:rPr lang="ja-JP" altLang="en-US" dirty="0"/>
              <a:t>「タイトル付きのコンテンツ」スライド　</a:t>
            </a:r>
            <a:r>
              <a:rPr lang="en-US" altLang="ja-JP" dirty="0"/>
              <a:t>MS</a:t>
            </a:r>
            <a:r>
              <a:rPr lang="ja-JP" altLang="en-US" dirty="0"/>
              <a:t> </a:t>
            </a:r>
            <a:r>
              <a:rPr lang="en-US" altLang="ja-JP" dirty="0"/>
              <a:t>P</a:t>
            </a:r>
            <a:r>
              <a:rPr lang="ja-JP" altLang="en-US" dirty="0"/>
              <a:t>ゴシック</a:t>
            </a:r>
            <a:r>
              <a:rPr lang="en-US" altLang="ja-JP" dirty="0"/>
              <a:t>32pt</a:t>
            </a:r>
            <a:r>
              <a:rPr lang="ja-JP" altLang="en-US" dirty="0"/>
              <a:t>ボールド</a:t>
            </a:r>
            <a:endParaRPr lang="en-US" dirty="0"/>
          </a:p>
        </p:txBody>
      </p:sp>
      <p:sp>
        <p:nvSpPr>
          <p:cNvPr id="3" name="Content Placeholder 2"/>
          <p:cNvSpPr>
            <a:spLocks noGrp="1"/>
          </p:cNvSpPr>
          <p:nvPr>
            <p:ph idx="1" hasCustomPrompt="1"/>
          </p:nvPr>
        </p:nvSpPr>
        <p:spPr>
          <a:xfrm>
            <a:off x="4286250" y="822960"/>
            <a:ext cx="4258818" cy="5184648"/>
          </a:xfrm>
          <a:prstGeom prst="rect">
            <a:avLst/>
          </a:prstGeo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ja-JP" altLang="en-US" dirty="0"/>
              <a:t>テキスト　</a:t>
            </a:r>
            <a:r>
              <a:rPr lang="en-US" altLang="ja-JP" dirty="0"/>
              <a:t>MS</a:t>
            </a:r>
            <a:r>
              <a:rPr lang="ja-JP" altLang="en-US" dirty="0"/>
              <a:t>ゴシック</a:t>
            </a:r>
            <a:r>
              <a:rPr lang="en-US" altLang="ja-JP" dirty="0"/>
              <a:t>20pt</a:t>
            </a:r>
            <a:endParaRPr lang="ja-JP" altLang="en-US" dirty="0"/>
          </a:p>
          <a:p>
            <a:pPr lvl="1"/>
            <a:r>
              <a:rPr lang="ja-JP" altLang="en-US" dirty="0"/>
              <a:t>インデント </a:t>
            </a:r>
            <a:r>
              <a:rPr lang="en-US" altLang="ja-JP" dirty="0"/>
              <a:t>2 MS</a:t>
            </a:r>
            <a:r>
              <a:rPr lang="ja-JP" altLang="en-US" dirty="0"/>
              <a:t>ゴシック</a:t>
            </a:r>
            <a:r>
              <a:rPr lang="en-US" altLang="ja-JP" dirty="0"/>
              <a:t>16pt</a:t>
            </a:r>
            <a:endParaRPr lang="ja-JP" altLang="en-US" dirty="0"/>
          </a:p>
          <a:p>
            <a:pPr lvl="2"/>
            <a:r>
              <a:rPr lang="ja-JP" altLang="en-US" dirty="0"/>
              <a:t>インデント </a:t>
            </a:r>
            <a:r>
              <a:rPr lang="en-US" altLang="ja-JP" dirty="0"/>
              <a:t>3 MS</a:t>
            </a:r>
            <a:r>
              <a:rPr lang="ja-JP" altLang="en-US" dirty="0"/>
              <a:t>ゴシック</a:t>
            </a:r>
            <a:r>
              <a:rPr lang="en-US" altLang="ja-JP" dirty="0"/>
              <a:t>12pt</a:t>
            </a:r>
          </a:p>
          <a:p>
            <a:pPr lvl="3"/>
            <a:r>
              <a:rPr lang="ja-JP" altLang="en-US" dirty="0"/>
              <a:t>インデント </a:t>
            </a:r>
            <a:r>
              <a:rPr lang="en-US" altLang="ja-JP" dirty="0"/>
              <a:t>4 MS</a:t>
            </a:r>
            <a:r>
              <a:rPr lang="ja-JP" altLang="en-US" dirty="0"/>
              <a:t>ゴシック</a:t>
            </a:r>
            <a:r>
              <a:rPr lang="en-US" altLang="ja-JP" dirty="0"/>
              <a:t>12pt</a:t>
            </a:r>
            <a:endParaRPr lang="ja-JP" altLang="en-US" dirty="0"/>
          </a:p>
          <a:p>
            <a:pPr lvl="4"/>
            <a:r>
              <a:rPr lang="ja-JP" altLang="en-US" dirty="0"/>
              <a:t>インデント </a:t>
            </a:r>
            <a:r>
              <a:rPr lang="en-US" altLang="ja-JP" dirty="0"/>
              <a:t>5 MS</a:t>
            </a:r>
            <a:r>
              <a:rPr lang="ja-JP" altLang="en-US" dirty="0"/>
              <a:t>ゴシック</a:t>
            </a:r>
            <a:r>
              <a:rPr lang="en-US" altLang="ja-JP" dirty="0"/>
              <a:t>12pt</a:t>
            </a:r>
          </a:p>
        </p:txBody>
      </p:sp>
      <p:sp>
        <p:nvSpPr>
          <p:cNvPr id="4" name="Text Placeholder 3"/>
          <p:cNvSpPr>
            <a:spLocks noGrp="1"/>
          </p:cNvSpPr>
          <p:nvPr>
            <p:ph type="body" sz="half" idx="2" hasCustomPrompt="1"/>
          </p:nvPr>
        </p:nvSpPr>
        <p:spPr>
          <a:xfrm>
            <a:off x="768096" y="1843314"/>
            <a:ext cx="3291840" cy="4176486"/>
          </a:xfrm>
          <a:prstGeom prst="rect">
            <a:avLst/>
          </a:prstGeo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dirty="0"/>
              <a:t>テキスト　</a:t>
            </a:r>
            <a:r>
              <a:rPr lang="en-US" altLang="ja-JP" dirty="0"/>
              <a:t> MS</a:t>
            </a:r>
            <a:r>
              <a:rPr lang="ja-JP" altLang="en-US" dirty="0"/>
              <a:t>ゴシック</a:t>
            </a:r>
            <a:r>
              <a:rPr lang="en-US" altLang="ja-JP" dirty="0"/>
              <a:t>16pt</a:t>
            </a:r>
            <a:endParaRPr lang="ja-JP" altLang="en-US" dirty="0"/>
          </a:p>
        </p:txBody>
      </p:sp>
      <p:sp>
        <p:nvSpPr>
          <p:cNvPr id="5" name="Date Placeholder 4"/>
          <p:cNvSpPr>
            <a:spLocks noGrp="1"/>
          </p:cNvSpPr>
          <p:nvPr>
            <p:ph type="dt" sz="half" idx="10"/>
          </p:nvPr>
        </p:nvSpPr>
        <p:spPr>
          <a:xfrm>
            <a:off x="768097" y="6470704"/>
            <a:ext cx="1615607" cy="274320"/>
          </a:xfrm>
          <a:prstGeom prst="rect">
            <a:avLst/>
          </a:prstGeom>
        </p:spPr>
        <p:txBody>
          <a:bodyPr/>
          <a:lstStyle/>
          <a:p>
            <a:endParaRPr kumimoji="1" lang="ja-JP" altLang="en-US"/>
          </a:p>
        </p:txBody>
      </p:sp>
      <p:sp>
        <p:nvSpPr>
          <p:cNvPr id="11" name="Footer Placeholder 4"/>
          <p:cNvSpPr>
            <a:spLocks noGrp="1"/>
          </p:cNvSpPr>
          <p:nvPr>
            <p:ph type="ftr" sz="quarter" idx="3"/>
          </p:nvPr>
        </p:nvSpPr>
        <p:spPr>
          <a:xfrm>
            <a:off x="258445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kumimoji="1" lang="ja-JP" altLang="en-US"/>
          </a:p>
        </p:txBody>
      </p:sp>
      <p:sp>
        <p:nvSpPr>
          <p:cNvPr id="12" name="Slide Number Placeholder 5"/>
          <p:cNvSpPr>
            <a:spLocks noGrp="1"/>
          </p:cNvSpPr>
          <p:nvPr>
            <p:ph type="sldNum" sz="quarter" idx="4"/>
          </p:nvPr>
        </p:nvSpPr>
        <p:spPr>
          <a:xfrm>
            <a:off x="708025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0505820-7756-4358-8D3B-66222C0A916A}" type="slidenum">
              <a:rPr kumimoji="1" lang="ja-JP" altLang="en-US" smtClean="0"/>
              <a:t>‹#›</a:t>
            </a:fld>
            <a:endParaRPr kumimoji="1" lang="ja-JP" altLang="en-US"/>
          </a:p>
        </p:txBody>
      </p:sp>
      <p:sp>
        <p:nvSpPr>
          <p:cNvPr id="9" name="Slide Number Placeholder 5">
            <a:extLst>
              <a:ext uri="{FF2B5EF4-FFF2-40B4-BE49-F238E27FC236}">
                <a16:creationId xmlns:a16="http://schemas.microsoft.com/office/drawing/2014/main" id="{FA60B710-90A5-42EB-B1C8-C58045784F46}"/>
              </a:ext>
            </a:extLst>
          </p:cNvPr>
          <p:cNvSpPr txBox="1">
            <a:spLocks/>
          </p:cNvSpPr>
          <p:nvPr userDrawn="1"/>
        </p:nvSpPr>
        <p:spPr>
          <a:xfrm>
            <a:off x="8445628" y="238874"/>
            <a:ext cx="786809" cy="421856"/>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70505820-7756-4358-8D3B-66222C0A916A}" type="slidenum">
              <a:rPr lang="ja-JP" altLang="en-US" smtClean="0"/>
              <a:pPr/>
              <a:t>‹#›</a:t>
            </a:fld>
            <a:endParaRPr lang="ja-JP" altLang="en-US" dirty="0"/>
          </a:p>
        </p:txBody>
      </p:sp>
    </p:spTree>
    <p:extLst>
      <p:ext uri="{BB962C8B-B14F-4D97-AF65-F5344CB8AC3E}">
        <p14:creationId xmlns:p14="http://schemas.microsoft.com/office/powerpoint/2010/main" val="925500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900" y="4960138"/>
            <a:ext cx="5829300" cy="1463040"/>
          </a:xfrm>
          <a:prstGeom prst="rect">
            <a:avLst/>
          </a:prstGeom>
        </p:spPr>
        <p:txBody>
          <a:bodyPr anchor="ctr">
            <a:normAutofit/>
          </a:bodyPr>
          <a:lstStyle>
            <a:lvl1pPr algn="r">
              <a:defRPr sz="4400" spc="200" baseline="0"/>
            </a:lvl1pPr>
          </a:lstStyle>
          <a:p>
            <a:r>
              <a:rPr lang="ja-JP" altLang="en-US" dirty="0"/>
              <a:t>「セクション見出し」スライド　</a:t>
            </a:r>
            <a:r>
              <a:rPr lang="en-US" altLang="ja-JP" dirty="0"/>
              <a:t>MS</a:t>
            </a:r>
            <a:r>
              <a:rPr lang="ja-JP" altLang="en-US" dirty="0"/>
              <a:t> </a:t>
            </a:r>
            <a:r>
              <a:rPr lang="en-US" altLang="ja-JP" dirty="0"/>
              <a:t>P</a:t>
            </a:r>
            <a:r>
              <a:rPr lang="ja-JP" altLang="en-US" dirty="0"/>
              <a:t>ゴシック</a:t>
            </a:r>
            <a:r>
              <a:rPr lang="en-US" altLang="ja-JP" dirty="0"/>
              <a:t>40</a:t>
            </a:r>
            <a:r>
              <a:rPr lang="ja-JP" altLang="en-US" dirty="0"/>
              <a:t>ｐｔボールド</a:t>
            </a:r>
            <a:endParaRPr lang="en-US" dirty="0"/>
          </a:p>
        </p:txBody>
      </p:sp>
      <p:sp>
        <p:nvSpPr>
          <p:cNvPr id="3" name="Picture Placeholder 2"/>
          <p:cNvSpPr>
            <a:spLocks noGrp="1" noChangeAspect="1"/>
          </p:cNvSpPr>
          <p:nvPr>
            <p:ph type="pic" idx="1"/>
          </p:nvPr>
        </p:nvSpPr>
        <p:spPr>
          <a:xfrm>
            <a:off x="0" y="-1"/>
            <a:ext cx="9141714" cy="4572000"/>
          </a:xfrm>
          <a:prstGeom prst="rect">
            <a:avLst/>
          </a:prstGeom>
          <a:gradFill>
            <a:gsLst>
              <a:gs pos="0">
                <a:schemeClr val="tx2">
                  <a:lumMod val="20000"/>
                  <a:lumOff val="80000"/>
                </a:schemeClr>
              </a:gs>
              <a:gs pos="100000">
                <a:schemeClr val="bg2">
                  <a:lumMod val="20000"/>
                  <a:lumOff val="80000"/>
                </a:schemeClr>
              </a:gs>
            </a:gsLst>
            <a:lin ang="5400000" scaled="1"/>
          </a:gra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hasCustomPrompt="1"/>
          </p:nvPr>
        </p:nvSpPr>
        <p:spPr>
          <a:xfrm>
            <a:off x="6457950" y="4960138"/>
            <a:ext cx="2400300" cy="1463040"/>
          </a:xfrm>
          <a:prstGeom prst="rect">
            <a:avLst/>
          </a:prstGeom>
        </p:spPr>
        <p:txBody>
          <a:bodyPr lIns="91440" rIns="91440" anchor="ctr">
            <a:normAutofit/>
          </a:bodyPr>
          <a:lstStyle>
            <a:lvl1pPr marL="0" indent="0">
              <a:lnSpc>
                <a:spcPct val="100000"/>
              </a:lnSpc>
              <a:spcBef>
                <a:spcPts val="0"/>
              </a:spcBef>
              <a:buNone/>
              <a:defRPr sz="1600">
                <a:solidFill>
                  <a:schemeClr val="tx1">
                    <a:lumMod val="95000"/>
                    <a:lumOff val="5000"/>
                  </a:schemeClr>
                </a:solidFill>
                <a:latin typeface="ＭＳ Ｐゴシック" panose="020B0600070205080204" pitchFamily="50" charset="-128"/>
                <a:ea typeface="ＭＳ Ｐゴシック" panose="020B0600070205080204" pitchFamily="50" charset="-128"/>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dirty="0"/>
              <a:t>サブタイトル　</a:t>
            </a:r>
            <a:r>
              <a:rPr lang="en-US" altLang="ja-JP" dirty="0"/>
              <a:t>MS</a:t>
            </a:r>
            <a:r>
              <a:rPr lang="ja-JP" altLang="en-US" dirty="0"/>
              <a:t> </a:t>
            </a:r>
            <a:r>
              <a:rPr lang="en-US" altLang="ja-JP" dirty="0"/>
              <a:t>P</a:t>
            </a:r>
            <a:r>
              <a:rPr lang="ja-JP" altLang="en-US" dirty="0"/>
              <a:t>ゴシック</a:t>
            </a:r>
            <a:r>
              <a:rPr lang="en-US" altLang="ja-JP" dirty="0"/>
              <a:t>16pt</a:t>
            </a:r>
            <a:endParaRPr lang="ja-JP" altLang="en-US" dirty="0"/>
          </a:p>
        </p:txBody>
      </p:sp>
      <p:sp>
        <p:nvSpPr>
          <p:cNvPr id="5" name="Date Placeholder 4"/>
          <p:cNvSpPr>
            <a:spLocks noGrp="1"/>
          </p:cNvSpPr>
          <p:nvPr>
            <p:ph type="dt" sz="half" idx="10"/>
          </p:nvPr>
        </p:nvSpPr>
        <p:spPr>
          <a:xfrm>
            <a:off x="768097" y="6470704"/>
            <a:ext cx="1615607" cy="274320"/>
          </a:xfrm>
          <a:prstGeom prst="rect">
            <a:avLst/>
          </a:prstGeom>
        </p:spPr>
        <p:txBody>
          <a:bodyPr/>
          <a:lstStyle/>
          <a:p>
            <a:endParaRPr kumimoji="1" lang="ja-JP" altLang="en-US"/>
          </a:p>
        </p:txBody>
      </p:sp>
      <p:sp>
        <p:nvSpPr>
          <p:cNvPr id="11" name="Footer Placeholder 4"/>
          <p:cNvSpPr>
            <a:spLocks noGrp="1"/>
          </p:cNvSpPr>
          <p:nvPr>
            <p:ph type="ftr" sz="quarter" idx="3"/>
          </p:nvPr>
        </p:nvSpPr>
        <p:spPr>
          <a:xfrm>
            <a:off x="258445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kumimoji="1" lang="ja-JP" altLang="en-US"/>
          </a:p>
        </p:txBody>
      </p:sp>
      <p:sp>
        <p:nvSpPr>
          <p:cNvPr id="12" name="Slide Number Placeholder 5"/>
          <p:cNvSpPr>
            <a:spLocks noGrp="1"/>
          </p:cNvSpPr>
          <p:nvPr>
            <p:ph type="sldNum" sz="quarter" idx="4"/>
          </p:nvPr>
        </p:nvSpPr>
        <p:spPr>
          <a:xfrm>
            <a:off x="8411464" y="6583680"/>
            <a:ext cx="730250" cy="274320"/>
          </a:xfrm>
          <a:prstGeom prst="rect">
            <a:avLst/>
          </a:prstGeom>
        </p:spPr>
        <p:txBody>
          <a:bodyPr vert="horz" lIns="91440" tIns="45720" rIns="91440" bIns="45720" rtlCol="0" anchor="ctr"/>
          <a:lstStyle>
            <a:lvl1pPr algn="r">
              <a:defRPr sz="2800" b="1">
                <a:solidFill>
                  <a:schemeClr val="tx1">
                    <a:lumMod val="95000"/>
                    <a:lumOff val="5000"/>
                  </a:schemeClr>
                </a:solidFill>
                <a:latin typeface="+mj-lt"/>
              </a:defRPr>
            </a:lvl1pPr>
          </a:lstStyle>
          <a:p>
            <a:fld id="{70505820-7756-4358-8D3B-66222C0A916A}" type="slidenum">
              <a:rPr lang="ja-JP" altLang="en-US" smtClean="0"/>
              <a:pPr/>
              <a:t>‹#›</a:t>
            </a:fld>
            <a:endParaRPr lang="ja-JP" altLang="en-US"/>
          </a:p>
        </p:txBody>
      </p:sp>
      <p:cxnSp>
        <p:nvCxnSpPr>
          <p:cNvPr id="9" name="Straight Connector 7"/>
          <p:cNvCxnSpPr/>
          <p:nvPr/>
        </p:nvCxnSpPr>
        <p:spPr>
          <a:xfrm flipV="1">
            <a:off x="6309182" y="4960138"/>
            <a:ext cx="0" cy="1463039"/>
          </a:xfrm>
          <a:prstGeom prst="line">
            <a:avLst/>
          </a:prstGeom>
          <a:ln w="76200">
            <a:solidFill>
              <a:schemeClr val="tx2">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6494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F7A7401E-5D8D-407F-B406-9782441A5344}"/>
              </a:ext>
            </a:extLst>
          </p:cNvPr>
          <p:cNvSpPr/>
          <p:nvPr userDrawn="1"/>
        </p:nvSpPr>
        <p:spPr>
          <a:xfrm>
            <a:off x="0" y="186693"/>
            <a:ext cx="9144000" cy="57733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A09CCA7-4A7B-492F-B26C-5E83B89B6B73}"/>
              </a:ext>
            </a:extLst>
          </p:cNvPr>
          <p:cNvSpPr/>
          <p:nvPr userDrawn="1"/>
        </p:nvSpPr>
        <p:spPr>
          <a:xfrm>
            <a:off x="8567333" y="190506"/>
            <a:ext cx="568800" cy="569392"/>
          </a:xfrm>
          <a:prstGeom prst="rect">
            <a:avLst/>
          </a:prstGeom>
          <a:solidFill>
            <a:srgbClr val="008136"/>
          </a:solidFill>
          <a:ln w="9525">
            <a:solidFill>
              <a:srgbClr val="008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12" name="Slide Number Placeholder 5">
            <a:extLst>
              <a:ext uri="{FF2B5EF4-FFF2-40B4-BE49-F238E27FC236}">
                <a16:creationId xmlns:a16="http://schemas.microsoft.com/office/drawing/2014/main" id="{15BDF337-058D-46A1-B604-39F32D0DC751}"/>
              </a:ext>
            </a:extLst>
          </p:cNvPr>
          <p:cNvSpPr>
            <a:spLocks noGrp="1"/>
          </p:cNvSpPr>
          <p:nvPr>
            <p:ph type="sldNum" sz="quarter" idx="4"/>
          </p:nvPr>
        </p:nvSpPr>
        <p:spPr>
          <a:xfrm>
            <a:off x="8445628" y="238874"/>
            <a:ext cx="786809" cy="421856"/>
          </a:xfrm>
          <a:prstGeom prst="rect">
            <a:avLst/>
          </a:prstGeom>
        </p:spPr>
        <p:txBody>
          <a:bodyPr vert="horz" lIns="91440" tIns="45720" rIns="91440" bIns="45720" rtlCol="0" anchor="ctr"/>
          <a:lstStyle>
            <a:lvl1pPr algn="r">
              <a:defRPr sz="2800" b="0">
                <a:solidFill>
                  <a:schemeClr val="bg1"/>
                </a:solidFill>
                <a:latin typeface="+mj-lt"/>
              </a:defRPr>
            </a:lvl1pPr>
          </a:lstStyle>
          <a:p>
            <a:fld id="{70505820-7756-4358-8D3B-66222C0A916A}" type="slidenum">
              <a:rPr lang="ja-JP" altLang="en-US" smtClean="0"/>
              <a:pPr/>
              <a:t>‹#›</a:t>
            </a:fld>
            <a:endParaRPr lang="ja-JP" altLang="en-US" dirty="0"/>
          </a:p>
        </p:txBody>
      </p:sp>
      <p:pic>
        <p:nvPicPr>
          <p:cNvPr id="13" name="図 12">
            <a:extLst>
              <a:ext uri="{FF2B5EF4-FFF2-40B4-BE49-F238E27FC236}">
                <a16:creationId xmlns:a16="http://schemas.microsoft.com/office/drawing/2014/main" id="{B52C6FEE-D5EC-4E1A-A8DC-A610B6FE3D37}"/>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92267" y="105871"/>
            <a:ext cx="490271" cy="7894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30970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hdr="0" ftr="0" dt="0"/>
  <p:txStyles>
    <p:titleStyle>
      <a:lvl1pPr algn="l" defTabSz="914400" rtl="0" eaLnBrk="1" latinLnBrk="0" hangingPunct="1">
        <a:lnSpc>
          <a:spcPct val="80000"/>
        </a:lnSpc>
        <a:spcBef>
          <a:spcPct val="0"/>
        </a:spcBef>
        <a:buNone/>
        <a:defRPr kumimoji="1" sz="3200" b="1" kern="1200" cap="all" spc="100" baseline="0">
          <a:solidFill>
            <a:schemeClr val="tx1"/>
          </a:solidFill>
          <a:latin typeface="ＭＳ Ｐゴシック" panose="020B0600070205080204" pitchFamily="50" charset="-128"/>
          <a:ea typeface="ＭＳ Ｐゴシック" panose="020B0600070205080204" pitchFamily="50" charset="-128"/>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kumimoji="1" sz="2000" kern="1200">
          <a:solidFill>
            <a:schemeClr val="tx1"/>
          </a:solidFill>
          <a:latin typeface="ＭＳ ゴシック" panose="020B0609070205080204" pitchFamily="49" charset="-128"/>
          <a:ea typeface="ＭＳ ゴシック" panose="020B0609070205080204" pitchFamily="49" charset="-128"/>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600" kern="1200">
          <a:solidFill>
            <a:schemeClr val="tx1"/>
          </a:solidFill>
          <a:latin typeface="ＭＳ ゴシック" panose="020B0609070205080204" pitchFamily="49" charset="-128"/>
          <a:ea typeface="ＭＳ ゴシック" panose="020B0609070205080204" pitchFamily="49" charset="-128"/>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200" kern="1200">
          <a:solidFill>
            <a:schemeClr val="tx1"/>
          </a:solidFill>
          <a:latin typeface="ＭＳ ゴシック" panose="020B0609070205080204" pitchFamily="49" charset="-128"/>
          <a:ea typeface="ＭＳ ゴシック" panose="020B0609070205080204" pitchFamily="49" charset="-128"/>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200" kern="1200">
          <a:solidFill>
            <a:schemeClr val="tx1"/>
          </a:solidFill>
          <a:latin typeface="ＭＳ ゴシック" panose="020B0609070205080204" pitchFamily="49" charset="-128"/>
          <a:ea typeface="ＭＳ ゴシック" panose="020B0609070205080204" pitchFamily="49" charset="-128"/>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200" kern="1200">
          <a:solidFill>
            <a:schemeClr val="tx1"/>
          </a:solidFill>
          <a:latin typeface="ＭＳ ゴシック" panose="020B0609070205080204" pitchFamily="49" charset="-128"/>
          <a:ea typeface="ＭＳ ゴシック" panose="020B0609070205080204" pitchFamily="49" charset="-128"/>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kumimoji="1" sz="12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40;p13">
            <a:extLst>
              <a:ext uri="{FF2B5EF4-FFF2-40B4-BE49-F238E27FC236}">
                <a16:creationId xmlns:a16="http://schemas.microsoft.com/office/drawing/2014/main" id="{D60E9C4E-9CEA-4A0F-B12B-806C3CC9F54F}"/>
              </a:ext>
            </a:extLst>
          </p:cNvPr>
          <p:cNvSpPr txBox="1">
            <a:spLocks/>
          </p:cNvSpPr>
          <p:nvPr/>
        </p:nvSpPr>
        <p:spPr>
          <a:xfrm>
            <a:off x="1700134" y="3854450"/>
            <a:ext cx="6213994" cy="966114"/>
          </a:xfrm>
          <a:prstGeom prst="rect">
            <a:avLst/>
          </a:prstGeom>
          <a:effectLst/>
        </p:spPr>
        <p:txBody>
          <a:bodyPr spcFirstLastPara="1" vert="horz" wrap="square" lIns="0" tIns="0" rIns="0" bIns="0" rtlCol="0" anchor="t" anchorCtr="0">
            <a:noAutofit/>
          </a:bodyPr>
          <a:lstStyle>
            <a:lvl1pPr algn="r" defTabSz="914400" rtl="0" eaLnBrk="1" latinLnBrk="0" hangingPunct="1">
              <a:lnSpc>
                <a:spcPct val="80000"/>
              </a:lnSpc>
              <a:spcBef>
                <a:spcPct val="0"/>
              </a:spcBef>
              <a:buNone/>
              <a:defRPr kumimoji="1" sz="4400" b="1" kern="1200" cap="all" spc="200" baseline="0">
                <a:solidFill>
                  <a:schemeClr val="tx1"/>
                </a:solidFill>
                <a:latin typeface="ＭＳ Ｐゴシック" panose="020B0600070205080204" pitchFamily="50" charset="-128"/>
                <a:ea typeface="ＭＳ Ｐゴシック" panose="020B0600070205080204" pitchFamily="50" charset="-128"/>
                <a:cs typeface="+mj-cs"/>
              </a:defRPr>
            </a:lvl1pPr>
          </a:lstStyle>
          <a:p>
            <a:pPr algn="ctr"/>
            <a:r>
              <a:rPr lang="ja-JP" altLang="en-US" sz="6000" dirty="0">
                <a:solidFill>
                  <a:srgbClr val="90C226"/>
                </a:solidFill>
              </a:rPr>
              <a:t>臓器移植解説集</a:t>
            </a:r>
            <a:endParaRPr lang="en-US" altLang="ja-JP" sz="6000" dirty="0">
              <a:solidFill>
                <a:srgbClr val="90C226"/>
              </a:solidFill>
            </a:endParaRPr>
          </a:p>
        </p:txBody>
      </p:sp>
      <p:pic>
        <p:nvPicPr>
          <p:cNvPr id="9" name="図 8">
            <a:extLst>
              <a:ext uri="{FF2B5EF4-FFF2-40B4-BE49-F238E27FC236}">
                <a16:creationId xmlns:a16="http://schemas.microsoft.com/office/drawing/2014/main" id="{01E255A8-3492-4264-9DAF-C5DAC7C6A0A3}"/>
              </a:ext>
            </a:extLst>
          </p:cNvPr>
          <p:cNvPicPr>
            <a:picLocks noChangeAspect="1"/>
          </p:cNvPicPr>
          <p:nvPr/>
        </p:nvPicPr>
        <p:blipFill>
          <a:blip r:embed="rId3"/>
          <a:stretch>
            <a:fillRect/>
          </a:stretch>
        </p:blipFill>
        <p:spPr>
          <a:xfrm>
            <a:off x="2763475" y="671812"/>
            <a:ext cx="4087312" cy="2452388"/>
          </a:xfrm>
          <a:prstGeom prst="rect">
            <a:avLst/>
          </a:prstGeom>
        </p:spPr>
      </p:pic>
      <p:sp>
        <p:nvSpPr>
          <p:cNvPr id="11" name="Google Shape;140;p13">
            <a:extLst>
              <a:ext uri="{FF2B5EF4-FFF2-40B4-BE49-F238E27FC236}">
                <a16:creationId xmlns:a16="http://schemas.microsoft.com/office/drawing/2014/main" id="{E2EBEF9F-784D-4677-A75E-0EEFE25F55C3}"/>
              </a:ext>
            </a:extLst>
          </p:cNvPr>
          <p:cNvSpPr txBox="1">
            <a:spLocks/>
          </p:cNvSpPr>
          <p:nvPr/>
        </p:nvSpPr>
        <p:spPr>
          <a:xfrm>
            <a:off x="2617984" y="3124200"/>
            <a:ext cx="4378294" cy="457200"/>
          </a:xfrm>
          <a:prstGeom prst="rect">
            <a:avLst/>
          </a:prstGeom>
          <a:noFill/>
          <a:ln>
            <a:noFill/>
          </a:ln>
          <a:effectLst>
            <a:outerShdw blurRad="28575" dist="9525" dir="5400000" algn="bl" rotWithShape="0">
              <a:srgbClr val="00001A">
                <a:alpha val="15000"/>
              </a:srgb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5800"/>
              <a:buFont typeface="Roboto Slab"/>
              <a:buNone/>
              <a:defRPr sz="4400" b="1" i="0" u="none" strike="noStrike" cap="none">
                <a:solidFill>
                  <a:srgbClr val="FFFFFF"/>
                </a:solidFill>
                <a:latin typeface="+mj-ea"/>
                <a:ea typeface="+mj-ea"/>
                <a:cs typeface="Roboto Slab"/>
                <a:sym typeface="Roboto Slab"/>
              </a:defRPr>
            </a:lvl1pPr>
            <a:lvl2pPr marR="0" lvl="1" algn="l" rtl="0">
              <a:lnSpc>
                <a:spcPct val="90000"/>
              </a:lnSpc>
              <a:spcBef>
                <a:spcPts val="0"/>
              </a:spcBef>
              <a:spcAft>
                <a:spcPts val="0"/>
              </a:spcAft>
              <a:buClr>
                <a:srgbClr val="FFFFFF"/>
              </a:buClr>
              <a:buSzPts val="5800"/>
              <a:buFont typeface="Roboto Slab"/>
              <a:buNone/>
              <a:defRPr sz="435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5800"/>
              <a:buFont typeface="Roboto Slab"/>
              <a:buNone/>
              <a:defRPr sz="435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5800"/>
              <a:buFont typeface="Roboto Slab"/>
              <a:buNone/>
              <a:defRPr sz="435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5800"/>
              <a:buFont typeface="Roboto Slab"/>
              <a:buNone/>
              <a:defRPr sz="435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5800"/>
              <a:buFont typeface="Roboto Slab"/>
              <a:buNone/>
              <a:defRPr sz="435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5800"/>
              <a:buFont typeface="Roboto Slab"/>
              <a:buNone/>
              <a:defRPr sz="435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5800"/>
              <a:buFont typeface="Roboto Slab"/>
              <a:buNone/>
              <a:defRPr sz="435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5800"/>
              <a:buFont typeface="Roboto Slab"/>
              <a:buNone/>
              <a:defRPr sz="4350" b="1" i="0" u="none" strike="noStrike" cap="none">
                <a:solidFill>
                  <a:srgbClr val="FFFFFF"/>
                </a:solidFill>
                <a:latin typeface="Roboto Slab"/>
                <a:ea typeface="Roboto Slab"/>
                <a:cs typeface="Roboto Slab"/>
                <a:sym typeface="Roboto Slab"/>
              </a:defRPr>
            </a:lvl9pPr>
          </a:lstStyle>
          <a:p>
            <a:pPr algn="ctr"/>
            <a:r>
              <a:rPr lang="ja-JP" altLang="en-US" sz="1600" dirty="0">
                <a:solidFill>
                  <a:schemeClr val="tx1">
                    <a:lumMod val="50000"/>
                    <a:lumOff val="50000"/>
                  </a:schemeClr>
                </a:solidFill>
                <a:latin typeface="メイリオ" panose="020B0604030504040204" pitchFamily="50" charset="-128"/>
                <a:ea typeface="メイリオ" panose="020B0604030504040204" pitchFamily="50" charset="-128"/>
                <a:cs typeface="Aharoni" panose="02010803020104030203" pitchFamily="2" charset="-79"/>
              </a:rPr>
              <a:t>公益社団法人 日本臓器移植ネットワーク</a:t>
            </a:r>
          </a:p>
        </p:txBody>
      </p:sp>
    </p:spTree>
    <p:extLst>
      <p:ext uri="{BB962C8B-B14F-4D97-AF65-F5344CB8AC3E}">
        <p14:creationId xmlns:p14="http://schemas.microsoft.com/office/powerpoint/2010/main" val="2531279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1F9FBC44-38BC-4107-870F-6B05AAF53F13}"/>
              </a:ext>
            </a:extLst>
          </p:cNvPr>
          <p:cNvSpPr>
            <a:spLocks noGrp="1"/>
          </p:cNvSpPr>
          <p:nvPr>
            <p:ph type="sldNum" sz="quarter" idx="4"/>
          </p:nvPr>
        </p:nvSpPr>
        <p:spPr>
          <a:xfrm>
            <a:off x="8413750" y="6553831"/>
            <a:ext cx="730250" cy="274320"/>
          </a:xfrm>
        </p:spPr>
        <p:txBody>
          <a:bodyPr/>
          <a:lstStyle/>
          <a:p>
            <a:fld id="{70505820-7756-4358-8D3B-66222C0A916A}" type="slidenum">
              <a:rPr kumimoji="1" lang="ja-JP" altLang="en-US" smtClean="0"/>
              <a:t>10</a:t>
            </a:fld>
            <a:endParaRPr kumimoji="1" lang="ja-JP" altLang="en-US"/>
          </a:p>
        </p:txBody>
      </p:sp>
      <p:sp>
        <p:nvSpPr>
          <p:cNvPr id="12" name="Google Shape;161;p16">
            <a:extLst>
              <a:ext uri="{FF2B5EF4-FFF2-40B4-BE49-F238E27FC236}">
                <a16:creationId xmlns:a16="http://schemas.microsoft.com/office/drawing/2014/main" id="{3EC4B064-01D1-4FD9-823B-44D56B5A67A9}"/>
              </a:ext>
            </a:extLst>
          </p:cNvPr>
          <p:cNvSpPr txBox="1">
            <a:spLocks/>
          </p:cNvSpPr>
          <p:nvPr/>
        </p:nvSpPr>
        <p:spPr>
          <a:xfrm>
            <a:off x="1004126" y="25400"/>
            <a:ext cx="7440197"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脳死下と心停止後の臓器提供の違い</a:t>
            </a:r>
          </a:p>
        </p:txBody>
      </p:sp>
      <p:sp>
        <p:nvSpPr>
          <p:cNvPr id="13" name="スライド番号プレースホルダー 2">
            <a:extLst>
              <a:ext uri="{FF2B5EF4-FFF2-40B4-BE49-F238E27FC236}">
                <a16:creationId xmlns:a16="http://schemas.microsoft.com/office/drawing/2014/main" id="{55557C96-5015-4BAE-99EF-7C470FAEA2E0}"/>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10</a:t>
            </a:fld>
            <a:endParaRPr lang="ja-JP" altLang="en-US" dirty="0"/>
          </a:p>
        </p:txBody>
      </p:sp>
      <p:pic>
        <p:nvPicPr>
          <p:cNvPr id="4" name="図 3">
            <a:extLst>
              <a:ext uri="{FF2B5EF4-FFF2-40B4-BE49-F238E27FC236}">
                <a16:creationId xmlns:a16="http://schemas.microsoft.com/office/drawing/2014/main" id="{7FEA029E-82C0-4B6C-BFE9-7C69AE706C4F}"/>
              </a:ext>
            </a:extLst>
          </p:cNvPr>
          <p:cNvPicPr>
            <a:picLocks noChangeAspect="1"/>
          </p:cNvPicPr>
          <p:nvPr/>
        </p:nvPicPr>
        <p:blipFill>
          <a:blip r:embed="rId3"/>
          <a:stretch>
            <a:fillRect/>
          </a:stretch>
        </p:blipFill>
        <p:spPr>
          <a:xfrm>
            <a:off x="95250" y="954733"/>
            <a:ext cx="8953500" cy="5895975"/>
          </a:xfrm>
          <a:prstGeom prst="rect">
            <a:avLst/>
          </a:prstGeom>
        </p:spPr>
      </p:pic>
    </p:spTree>
    <p:extLst>
      <p:ext uri="{BB962C8B-B14F-4D97-AF65-F5344CB8AC3E}">
        <p14:creationId xmlns:p14="http://schemas.microsoft.com/office/powerpoint/2010/main" val="1011065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E524F08-8681-48F9-9DC5-5C28D04C598C}"/>
              </a:ext>
            </a:extLst>
          </p:cNvPr>
          <p:cNvSpPr>
            <a:spLocks noGrp="1"/>
          </p:cNvSpPr>
          <p:nvPr>
            <p:ph type="sldNum" sz="quarter" idx="4"/>
          </p:nvPr>
        </p:nvSpPr>
        <p:spPr>
          <a:xfrm>
            <a:off x="8413750" y="6553831"/>
            <a:ext cx="730250" cy="274320"/>
          </a:xfrm>
        </p:spPr>
        <p:txBody>
          <a:bodyPr/>
          <a:lstStyle/>
          <a:p>
            <a:fld id="{70505820-7756-4358-8D3B-66222C0A916A}" type="slidenum">
              <a:rPr lang="ja-JP" altLang="en-US" smtClean="0"/>
              <a:pPr/>
              <a:t>11</a:t>
            </a:fld>
            <a:endParaRPr lang="ja-JP" altLang="en-US"/>
          </a:p>
        </p:txBody>
      </p:sp>
      <p:sp>
        <p:nvSpPr>
          <p:cNvPr id="29" name="Google Shape;161;p16">
            <a:extLst>
              <a:ext uri="{FF2B5EF4-FFF2-40B4-BE49-F238E27FC236}">
                <a16:creationId xmlns:a16="http://schemas.microsoft.com/office/drawing/2014/main" id="{ACDD23C5-856D-4B49-8BC0-018DE02A4850}"/>
              </a:ext>
            </a:extLst>
          </p:cNvPr>
          <p:cNvSpPr txBox="1">
            <a:spLocks/>
          </p:cNvSpPr>
          <p:nvPr/>
        </p:nvSpPr>
        <p:spPr>
          <a:xfrm>
            <a:off x="1004126" y="25400"/>
            <a:ext cx="7440197"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臓器提供の流れ</a:t>
            </a:r>
          </a:p>
        </p:txBody>
      </p:sp>
      <p:sp>
        <p:nvSpPr>
          <p:cNvPr id="30" name="スライド番号プレースホルダー 2">
            <a:extLst>
              <a:ext uri="{FF2B5EF4-FFF2-40B4-BE49-F238E27FC236}">
                <a16:creationId xmlns:a16="http://schemas.microsoft.com/office/drawing/2014/main" id="{8FEDE499-9DFB-415C-88ED-075A6B213E29}"/>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11</a:t>
            </a:fld>
            <a:endParaRPr lang="ja-JP" altLang="en-US" dirty="0"/>
          </a:p>
        </p:txBody>
      </p:sp>
      <p:pic>
        <p:nvPicPr>
          <p:cNvPr id="8" name="図 7">
            <a:extLst>
              <a:ext uri="{FF2B5EF4-FFF2-40B4-BE49-F238E27FC236}">
                <a16:creationId xmlns:a16="http://schemas.microsoft.com/office/drawing/2014/main" id="{31E34C16-608D-4DF6-A267-B4A949D24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93" y="1400820"/>
            <a:ext cx="8382000" cy="4476750"/>
          </a:xfrm>
          <a:prstGeom prst="rect">
            <a:avLst/>
          </a:prstGeom>
        </p:spPr>
      </p:pic>
    </p:spTree>
    <p:extLst>
      <p:ext uri="{BB962C8B-B14F-4D97-AF65-F5344CB8AC3E}">
        <p14:creationId xmlns:p14="http://schemas.microsoft.com/office/powerpoint/2010/main" val="1501790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a:extLst>
              <a:ext uri="{FF2B5EF4-FFF2-40B4-BE49-F238E27FC236}">
                <a16:creationId xmlns:a16="http://schemas.microsoft.com/office/drawing/2014/main" id="{EEFB483C-F204-4280-B939-DC9BD4B945A2}"/>
              </a:ext>
            </a:extLst>
          </p:cNvPr>
          <p:cNvSpPr>
            <a:spLocks noGrp="1"/>
          </p:cNvSpPr>
          <p:nvPr>
            <p:ph type="sldNum" sz="quarter" idx="4"/>
          </p:nvPr>
        </p:nvSpPr>
        <p:spPr>
          <a:xfrm>
            <a:off x="8413750" y="6553831"/>
            <a:ext cx="730250" cy="274320"/>
          </a:xfrm>
        </p:spPr>
        <p:txBody>
          <a:bodyPr/>
          <a:lstStyle/>
          <a:p>
            <a:fld id="{70505820-7756-4358-8D3B-66222C0A916A}" type="slidenum">
              <a:rPr lang="ja-JP" altLang="en-US" smtClean="0"/>
              <a:pPr/>
              <a:t>12</a:t>
            </a:fld>
            <a:endParaRPr lang="ja-JP" altLang="en-US"/>
          </a:p>
        </p:txBody>
      </p:sp>
      <p:sp>
        <p:nvSpPr>
          <p:cNvPr id="12" name="Google Shape;161;p16">
            <a:extLst>
              <a:ext uri="{FF2B5EF4-FFF2-40B4-BE49-F238E27FC236}">
                <a16:creationId xmlns:a16="http://schemas.microsoft.com/office/drawing/2014/main" id="{E7461411-A2ED-4401-BA79-ADA8EC82EEE8}"/>
              </a:ext>
            </a:extLst>
          </p:cNvPr>
          <p:cNvSpPr txBox="1">
            <a:spLocks/>
          </p:cNvSpPr>
          <p:nvPr/>
        </p:nvSpPr>
        <p:spPr>
          <a:xfrm>
            <a:off x="1004126" y="25400"/>
            <a:ext cx="7440197"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脳死とされうる状態での情報提供</a:t>
            </a:r>
          </a:p>
        </p:txBody>
      </p:sp>
      <p:sp>
        <p:nvSpPr>
          <p:cNvPr id="13" name="スライド番号プレースホルダー 2">
            <a:extLst>
              <a:ext uri="{FF2B5EF4-FFF2-40B4-BE49-F238E27FC236}">
                <a16:creationId xmlns:a16="http://schemas.microsoft.com/office/drawing/2014/main" id="{9C39E6F3-A19F-41B2-BB73-C0437E980600}"/>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12</a:t>
            </a:fld>
            <a:endParaRPr lang="ja-JP" altLang="en-US" dirty="0"/>
          </a:p>
        </p:txBody>
      </p:sp>
      <p:pic>
        <p:nvPicPr>
          <p:cNvPr id="4" name="図 3">
            <a:extLst>
              <a:ext uri="{FF2B5EF4-FFF2-40B4-BE49-F238E27FC236}">
                <a16:creationId xmlns:a16="http://schemas.microsoft.com/office/drawing/2014/main" id="{47981176-1BB2-4A2F-B9A0-D2E332FF3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93" y="1548458"/>
            <a:ext cx="8382000" cy="4181475"/>
          </a:xfrm>
          <a:prstGeom prst="rect">
            <a:avLst/>
          </a:prstGeom>
        </p:spPr>
      </p:pic>
    </p:spTree>
    <p:extLst>
      <p:ext uri="{BB962C8B-B14F-4D97-AF65-F5344CB8AC3E}">
        <p14:creationId xmlns:p14="http://schemas.microsoft.com/office/powerpoint/2010/main" val="2862606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EFDEB99-3580-45ED-9299-180C9CEB223E}"/>
              </a:ext>
            </a:extLst>
          </p:cNvPr>
          <p:cNvSpPr>
            <a:spLocks noGrp="1"/>
          </p:cNvSpPr>
          <p:nvPr>
            <p:ph type="title" idx="4294967295"/>
          </p:nvPr>
        </p:nvSpPr>
        <p:spPr>
          <a:xfrm>
            <a:off x="4572000" y="2697480"/>
            <a:ext cx="5829300" cy="1463040"/>
          </a:xfrm>
          <a:prstGeom prst="rect">
            <a:avLst/>
          </a:prstGeom>
        </p:spPr>
        <p:txBody>
          <a:bodyPr/>
          <a:lstStyle/>
          <a:p>
            <a:r>
              <a:rPr lang="en-US" altLang="ja-JP" sz="4400" dirty="0"/>
              <a:t>3.</a:t>
            </a:r>
            <a:br>
              <a:rPr lang="en-US" altLang="ja-JP" sz="4400" dirty="0"/>
            </a:br>
            <a:r>
              <a:rPr lang="ja-JP" altLang="en-US" sz="4400" dirty="0"/>
              <a:t>脳死</a:t>
            </a:r>
            <a:r>
              <a:rPr kumimoji="1" lang="ja-JP" altLang="en-US" sz="4400" dirty="0"/>
              <a:t>について</a:t>
            </a:r>
          </a:p>
        </p:txBody>
      </p:sp>
      <p:sp>
        <p:nvSpPr>
          <p:cNvPr id="4" name="スライド番号プレースホルダー 3">
            <a:extLst>
              <a:ext uri="{FF2B5EF4-FFF2-40B4-BE49-F238E27FC236}">
                <a16:creationId xmlns:a16="http://schemas.microsoft.com/office/drawing/2014/main" id="{A84ED48C-B623-46AA-B9F1-8CE72E94AD4F}"/>
              </a:ext>
            </a:extLst>
          </p:cNvPr>
          <p:cNvSpPr>
            <a:spLocks noGrp="1"/>
          </p:cNvSpPr>
          <p:nvPr>
            <p:ph type="sldNum" sz="quarter" idx="4294967295"/>
          </p:nvPr>
        </p:nvSpPr>
        <p:spPr>
          <a:xfrm>
            <a:off x="8413750" y="6562144"/>
            <a:ext cx="730250" cy="274320"/>
          </a:xfrm>
          <a:prstGeom prst="rect">
            <a:avLst/>
          </a:prstGeom>
        </p:spPr>
        <p:txBody>
          <a:bodyPr/>
          <a:lstStyle/>
          <a:p>
            <a:fld id="{70505820-7756-4358-8D3B-66222C0A916A}" type="slidenum">
              <a:rPr kumimoji="1" lang="ja-JP" altLang="en-US" smtClean="0"/>
              <a:t>13</a:t>
            </a:fld>
            <a:endParaRPr kumimoji="1" lang="ja-JP" altLang="en-US"/>
          </a:p>
        </p:txBody>
      </p:sp>
    </p:spTree>
    <p:extLst>
      <p:ext uri="{BB962C8B-B14F-4D97-AF65-F5344CB8AC3E}">
        <p14:creationId xmlns:p14="http://schemas.microsoft.com/office/powerpoint/2010/main" val="372921844"/>
      </p:ext>
    </p:extLst>
  </p:cSld>
  <p:clrMapOvr>
    <a:masterClrMapping/>
  </p:clrMapOvr>
  <mc:AlternateContent xmlns:mc="http://schemas.openxmlformats.org/markup-compatibility/2006" xmlns:p14="http://schemas.microsoft.com/office/powerpoint/2010/main">
    <mc:Choice Requires="p14">
      <p:transition p14:dur="10" advClick="0">
        <p:cut/>
      </p:transition>
    </mc:Choice>
    <mc:Fallback xmlns="">
      <p:transition advClick="0">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161;p16">
            <a:extLst>
              <a:ext uri="{FF2B5EF4-FFF2-40B4-BE49-F238E27FC236}">
                <a16:creationId xmlns:a16="http://schemas.microsoft.com/office/drawing/2014/main" id="{82CDCA9B-3A2F-40DA-B2EB-EA49760DEF75}"/>
              </a:ext>
            </a:extLst>
          </p:cNvPr>
          <p:cNvSpPr txBox="1">
            <a:spLocks/>
          </p:cNvSpPr>
          <p:nvPr/>
        </p:nvSpPr>
        <p:spPr>
          <a:xfrm>
            <a:off x="1004126" y="25400"/>
            <a:ext cx="7440197"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脳死とは</a:t>
            </a:r>
          </a:p>
        </p:txBody>
      </p:sp>
      <p:sp>
        <p:nvSpPr>
          <p:cNvPr id="18" name="スライド番号プレースホルダー 2">
            <a:extLst>
              <a:ext uri="{FF2B5EF4-FFF2-40B4-BE49-F238E27FC236}">
                <a16:creationId xmlns:a16="http://schemas.microsoft.com/office/drawing/2014/main" id="{DA1230E1-520E-41C9-AE9C-8905C2214158}"/>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14</a:t>
            </a:fld>
            <a:endParaRPr lang="ja-JP" altLang="en-US" dirty="0"/>
          </a:p>
        </p:txBody>
      </p:sp>
      <p:pic>
        <p:nvPicPr>
          <p:cNvPr id="6" name="図 5">
            <a:extLst>
              <a:ext uri="{FF2B5EF4-FFF2-40B4-BE49-F238E27FC236}">
                <a16:creationId xmlns:a16="http://schemas.microsoft.com/office/drawing/2014/main" id="{61457909-39E1-4E6A-AB92-88E5B9BE860F}"/>
              </a:ext>
            </a:extLst>
          </p:cNvPr>
          <p:cNvPicPr>
            <a:picLocks noChangeAspect="1"/>
          </p:cNvPicPr>
          <p:nvPr/>
        </p:nvPicPr>
        <p:blipFill>
          <a:blip r:embed="rId3"/>
          <a:stretch>
            <a:fillRect/>
          </a:stretch>
        </p:blipFill>
        <p:spPr>
          <a:xfrm>
            <a:off x="752475" y="738187"/>
            <a:ext cx="7639050" cy="5381625"/>
          </a:xfrm>
          <a:prstGeom prst="rect">
            <a:avLst/>
          </a:prstGeom>
        </p:spPr>
      </p:pic>
    </p:spTree>
    <p:extLst>
      <p:ext uri="{BB962C8B-B14F-4D97-AF65-F5344CB8AC3E}">
        <p14:creationId xmlns:p14="http://schemas.microsoft.com/office/powerpoint/2010/main" val="4086077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1;p16">
            <a:extLst>
              <a:ext uri="{FF2B5EF4-FFF2-40B4-BE49-F238E27FC236}">
                <a16:creationId xmlns:a16="http://schemas.microsoft.com/office/drawing/2014/main" id="{E6C9ABA4-5A47-4F6E-9D6B-65283136803D}"/>
              </a:ext>
            </a:extLst>
          </p:cNvPr>
          <p:cNvSpPr txBox="1">
            <a:spLocks/>
          </p:cNvSpPr>
          <p:nvPr/>
        </p:nvSpPr>
        <p:spPr>
          <a:xfrm>
            <a:off x="1004126" y="25400"/>
            <a:ext cx="7440197"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脳の障害と蘇生限界</a:t>
            </a:r>
          </a:p>
        </p:txBody>
      </p:sp>
      <p:sp>
        <p:nvSpPr>
          <p:cNvPr id="11" name="スライド番号プレースホルダー 2">
            <a:extLst>
              <a:ext uri="{FF2B5EF4-FFF2-40B4-BE49-F238E27FC236}">
                <a16:creationId xmlns:a16="http://schemas.microsoft.com/office/drawing/2014/main" id="{8C881E73-2747-454C-809B-73EED5DE6222}"/>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15</a:t>
            </a:fld>
            <a:endParaRPr lang="ja-JP" altLang="en-US" dirty="0"/>
          </a:p>
        </p:txBody>
      </p:sp>
      <p:pic>
        <p:nvPicPr>
          <p:cNvPr id="4" name="図 3">
            <a:extLst>
              <a:ext uri="{FF2B5EF4-FFF2-40B4-BE49-F238E27FC236}">
                <a16:creationId xmlns:a16="http://schemas.microsoft.com/office/drawing/2014/main" id="{A9A2D292-9A5A-4002-ABAC-4BFF64324D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93" y="1329091"/>
            <a:ext cx="8382000" cy="5057775"/>
          </a:xfrm>
          <a:prstGeom prst="rect">
            <a:avLst/>
          </a:prstGeom>
        </p:spPr>
      </p:pic>
    </p:spTree>
    <p:extLst>
      <p:ext uri="{BB962C8B-B14F-4D97-AF65-F5344CB8AC3E}">
        <p14:creationId xmlns:p14="http://schemas.microsoft.com/office/powerpoint/2010/main" val="1533484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1;p16">
            <a:extLst>
              <a:ext uri="{FF2B5EF4-FFF2-40B4-BE49-F238E27FC236}">
                <a16:creationId xmlns:a16="http://schemas.microsoft.com/office/drawing/2014/main" id="{59DEC954-A98D-447B-8B29-5A6F2B5F7356}"/>
              </a:ext>
            </a:extLst>
          </p:cNvPr>
          <p:cNvSpPr txBox="1">
            <a:spLocks/>
          </p:cNvSpPr>
          <p:nvPr/>
        </p:nvSpPr>
        <p:spPr>
          <a:xfrm>
            <a:off x="1004126" y="25400"/>
            <a:ext cx="7440197"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法的脳死判定の検査方法</a:t>
            </a:r>
          </a:p>
        </p:txBody>
      </p:sp>
      <p:sp>
        <p:nvSpPr>
          <p:cNvPr id="11" name="スライド番号プレースホルダー 2">
            <a:extLst>
              <a:ext uri="{FF2B5EF4-FFF2-40B4-BE49-F238E27FC236}">
                <a16:creationId xmlns:a16="http://schemas.microsoft.com/office/drawing/2014/main" id="{A2D9C18E-48E5-4E01-86AC-EB3A2303A535}"/>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16</a:t>
            </a:fld>
            <a:endParaRPr lang="ja-JP" altLang="en-US" dirty="0"/>
          </a:p>
        </p:txBody>
      </p:sp>
      <p:pic>
        <p:nvPicPr>
          <p:cNvPr id="4" name="図 3">
            <a:extLst>
              <a:ext uri="{FF2B5EF4-FFF2-40B4-BE49-F238E27FC236}">
                <a16:creationId xmlns:a16="http://schemas.microsoft.com/office/drawing/2014/main" id="{9E7D435E-6B59-4745-BD03-5A5A629AA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1734" y="895250"/>
            <a:ext cx="6255241" cy="5821639"/>
          </a:xfrm>
          <a:prstGeom prst="rect">
            <a:avLst/>
          </a:prstGeom>
        </p:spPr>
      </p:pic>
    </p:spTree>
    <p:extLst>
      <p:ext uri="{BB962C8B-B14F-4D97-AF65-F5344CB8AC3E}">
        <p14:creationId xmlns:p14="http://schemas.microsoft.com/office/powerpoint/2010/main" val="553039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EFDEB99-3580-45ED-9299-180C9CEB223E}"/>
              </a:ext>
            </a:extLst>
          </p:cNvPr>
          <p:cNvSpPr>
            <a:spLocks noGrp="1"/>
          </p:cNvSpPr>
          <p:nvPr>
            <p:ph type="title" idx="4294967295"/>
          </p:nvPr>
        </p:nvSpPr>
        <p:spPr>
          <a:xfrm>
            <a:off x="4191000" y="2697480"/>
            <a:ext cx="5829300" cy="1463040"/>
          </a:xfrm>
          <a:prstGeom prst="rect">
            <a:avLst/>
          </a:prstGeom>
        </p:spPr>
        <p:txBody>
          <a:bodyPr/>
          <a:lstStyle/>
          <a:p>
            <a:r>
              <a:rPr kumimoji="1" lang="en-US" altLang="ja-JP" sz="4400" dirty="0"/>
              <a:t>4.</a:t>
            </a:r>
            <a:br>
              <a:rPr kumimoji="1" lang="en-US" altLang="ja-JP" sz="4400" dirty="0"/>
            </a:br>
            <a:r>
              <a:rPr kumimoji="1" lang="ja-JP" altLang="en-US" sz="4400" dirty="0"/>
              <a:t>臓器移植について</a:t>
            </a:r>
          </a:p>
        </p:txBody>
      </p:sp>
      <p:sp>
        <p:nvSpPr>
          <p:cNvPr id="4" name="スライド番号プレースホルダー 3">
            <a:extLst>
              <a:ext uri="{FF2B5EF4-FFF2-40B4-BE49-F238E27FC236}">
                <a16:creationId xmlns:a16="http://schemas.microsoft.com/office/drawing/2014/main" id="{A84ED48C-B623-46AA-B9F1-8CE72E94AD4F}"/>
              </a:ext>
            </a:extLst>
          </p:cNvPr>
          <p:cNvSpPr>
            <a:spLocks noGrp="1"/>
          </p:cNvSpPr>
          <p:nvPr>
            <p:ph type="sldNum" sz="quarter" idx="4294967295"/>
          </p:nvPr>
        </p:nvSpPr>
        <p:spPr>
          <a:xfrm>
            <a:off x="8413750" y="6562144"/>
            <a:ext cx="730250" cy="274320"/>
          </a:xfrm>
          <a:prstGeom prst="rect">
            <a:avLst/>
          </a:prstGeom>
        </p:spPr>
        <p:txBody>
          <a:bodyPr/>
          <a:lstStyle/>
          <a:p>
            <a:fld id="{70505820-7756-4358-8D3B-66222C0A916A}" type="slidenum">
              <a:rPr kumimoji="1" lang="ja-JP" altLang="en-US" smtClean="0"/>
              <a:t>17</a:t>
            </a:fld>
            <a:endParaRPr kumimoji="1" lang="ja-JP" altLang="en-US"/>
          </a:p>
        </p:txBody>
      </p:sp>
    </p:spTree>
    <p:extLst>
      <p:ext uri="{BB962C8B-B14F-4D97-AF65-F5344CB8AC3E}">
        <p14:creationId xmlns:p14="http://schemas.microsoft.com/office/powerpoint/2010/main" val="1477303858"/>
      </p:ext>
    </p:extLst>
  </p:cSld>
  <p:clrMapOvr>
    <a:masterClrMapping/>
  </p:clrMapOvr>
  <mc:AlternateContent xmlns:mc="http://schemas.openxmlformats.org/markup-compatibility/2006" xmlns:p14="http://schemas.microsoft.com/office/powerpoint/2010/main">
    <mc:Choice Requires="p14">
      <p:transition p14:dur="10" advClick="0">
        <p:cut/>
      </p:transition>
    </mc:Choice>
    <mc:Fallback xmlns="">
      <p:transition advClick="0">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61;p16">
            <a:extLst>
              <a:ext uri="{FF2B5EF4-FFF2-40B4-BE49-F238E27FC236}">
                <a16:creationId xmlns:a16="http://schemas.microsoft.com/office/drawing/2014/main" id="{A2256F20-92F9-438D-A1B7-A5C8D27C9C55}"/>
              </a:ext>
            </a:extLst>
          </p:cNvPr>
          <p:cNvSpPr txBox="1">
            <a:spLocks/>
          </p:cNvSpPr>
          <p:nvPr/>
        </p:nvSpPr>
        <p:spPr>
          <a:xfrm>
            <a:off x="1004126" y="25400"/>
            <a:ext cx="7440197"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臓器移植の対象となる臓器と主な病気</a:t>
            </a:r>
          </a:p>
        </p:txBody>
      </p:sp>
      <p:sp>
        <p:nvSpPr>
          <p:cNvPr id="19" name="スライド番号プレースホルダー 2">
            <a:extLst>
              <a:ext uri="{FF2B5EF4-FFF2-40B4-BE49-F238E27FC236}">
                <a16:creationId xmlns:a16="http://schemas.microsoft.com/office/drawing/2014/main" id="{8A4B0291-31A9-45BB-8B1F-5ADFA2D24965}"/>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18</a:t>
            </a:fld>
            <a:endParaRPr lang="ja-JP" altLang="en-US" dirty="0"/>
          </a:p>
        </p:txBody>
      </p:sp>
      <p:pic>
        <p:nvPicPr>
          <p:cNvPr id="4" name="図 3">
            <a:extLst>
              <a:ext uri="{FF2B5EF4-FFF2-40B4-BE49-F238E27FC236}">
                <a16:creationId xmlns:a16="http://schemas.microsoft.com/office/drawing/2014/main" id="{31931756-BB22-4801-950D-D67A6AC7FA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191942"/>
            <a:ext cx="8382000" cy="5057775"/>
          </a:xfrm>
          <a:prstGeom prst="rect">
            <a:avLst/>
          </a:prstGeom>
        </p:spPr>
      </p:pic>
    </p:spTree>
    <p:extLst>
      <p:ext uri="{BB962C8B-B14F-4D97-AF65-F5344CB8AC3E}">
        <p14:creationId xmlns:p14="http://schemas.microsoft.com/office/powerpoint/2010/main" val="3804783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61;p16">
            <a:extLst>
              <a:ext uri="{FF2B5EF4-FFF2-40B4-BE49-F238E27FC236}">
                <a16:creationId xmlns:a16="http://schemas.microsoft.com/office/drawing/2014/main" id="{7D5FDA7A-0369-4F34-8A1C-D447BEE078C4}"/>
              </a:ext>
            </a:extLst>
          </p:cNvPr>
          <p:cNvSpPr txBox="1">
            <a:spLocks/>
          </p:cNvSpPr>
          <p:nvPr/>
        </p:nvSpPr>
        <p:spPr>
          <a:xfrm>
            <a:off x="1004126" y="25400"/>
            <a:ext cx="7440197"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臓器移植を受けるまでの流れ</a:t>
            </a:r>
          </a:p>
        </p:txBody>
      </p:sp>
      <p:sp>
        <p:nvSpPr>
          <p:cNvPr id="16" name="スライド番号プレースホルダー 2">
            <a:extLst>
              <a:ext uri="{FF2B5EF4-FFF2-40B4-BE49-F238E27FC236}">
                <a16:creationId xmlns:a16="http://schemas.microsoft.com/office/drawing/2014/main" id="{FD73E366-080E-459F-BEE3-D4415CD251DB}"/>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19</a:t>
            </a:fld>
            <a:endParaRPr lang="ja-JP" altLang="en-US" dirty="0"/>
          </a:p>
        </p:txBody>
      </p:sp>
      <p:pic>
        <p:nvPicPr>
          <p:cNvPr id="8" name="図 7">
            <a:extLst>
              <a:ext uri="{FF2B5EF4-FFF2-40B4-BE49-F238E27FC236}">
                <a16:creationId xmlns:a16="http://schemas.microsoft.com/office/drawing/2014/main" id="{FD246755-0056-4E79-8029-2304C0A10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457325"/>
            <a:ext cx="8382000" cy="3943350"/>
          </a:xfrm>
          <a:prstGeom prst="rect">
            <a:avLst/>
          </a:prstGeom>
        </p:spPr>
      </p:pic>
    </p:spTree>
    <p:extLst>
      <p:ext uri="{BB962C8B-B14F-4D97-AF65-F5344CB8AC3E}">
        <p14:creationId xmlns:p14="http://schemas.microsoft.com/office/powerpoint/2010/main" val="223683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40;p13">
            <a:extLst>
              <a:ext uri="{FF2B5EF4-FFF2-40B4-BE49-F238E27FC236}">
                <a16:creationId xmlns:a16="http://schemas.microsoft.com/office/drawing/2014/main" id="{4C07DF3E-81E5-4541-A2F7-F24DFFEDA9BF}"/>
              </a:ext>
            </a:extLst>
          </p:cNvPr>
          <p:cNvSpPr txBox="1">
            <a:spLocks/>
          </p:cNvSpPr>
          <p:nvPr/>
        </p:nvSpPr>
        <p:spPr>
          <a:xfrm>
            <a:off x="4681505" y="2038718"/>
            <a:ext cx="4462496" cy="2149105"/>
          </a:xfrm>
          <a:prstGeom prst="rect">
            <a:avLst/>
          </a:prstGeom>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ja-JP" sz="4400" b="1" dirty="0">
                <a:solidFill>
                  <a:schemeClr val="tx1"/>
                </a:solidFill>
                <a:latin typeface="+mj-ea"/>
                <a:ea typeface="+mj-ea"/>
              </a:rPr>
              <a:t>1.</a:t>
            </a:r>
          </a:p>
          <a:p>
            <a:r>
              <a:rPr lang="ja-JP" altLang="en-US" sz="4400" b="1" dirty="0">
                <a:solidFill>
                  <a:schemeClr val="tx1"/>
                </a:solidFill>
                <a:latin typeface="+mj-ea"/>
                <a:ea typeface="+mj-ea"/>
              </a:rPr>
              <a:t>臓器移植概要</a:t>
            </a:r>
            <a:endParaRPr lang="en-US" altLang="ja-JP" sz="4400" b="1" dirty="0">
              <a:solidFill>
                <a:schemeClr val="tx1"/>
              </a:solidFill>
              <a:latin typeface="+mj-ea"/>
              <a:ea typeface="+mj-ea"/>
            </a:endParaRPr>
          </a:p>
          <a:p>
            <a:r>
              <a:rPr lang="ja-JP" altLang="en-US" sz="4400" b="1" dirty="0">
                <a:solidFill>
                  <a:schemeClr val="tx1"/>
                </a:solidFill>
                <a:latin typeface="+mj-ea"/>
                <a:ea typeface="+mj-ea"/>
              </a:rPr>
              <a:t>歴史と法律</a:t>
            </a:r>
          </a:p>
        </p:txBody>
      </p:sp>
    </p:spTree>
    <p:extLst>
      <p:ext uri="{BB962C8B-B14F-4D97-AF65-F5344CB8AC3E}">
        <p14:creationId xmlns:p14="http://schemas.microsoft.com/office/powerpoint/2010/main" val="2539890910"/>
      </p:ext>
    </p:extLst>
  </p:cSld>
  <p:clrMapOvr>
    <a:masterClrMapping/>
  </p:clrMapOvr>
  <mc:AlternateContent xmlns:mc="http://schemas.openxmlformats.org/markup-compatibility/2006" xmlns:p14="http://schemas.microsoft.com/office/powerpoint/2010/main">
    <mc:Choice Requires="p14">
      <p:transition p14:dur="10" advClick="0">
        <p:cut/>
      </p:transition>
    </mc:Choice>
    <mc:Fallback xmlns="">
      <p:transition advClick="0">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1;p16">
            <a:extLst>
              <a:ext uri="{FF2B5EF4-FFF2-40B4-BE49-F238E27FC236}">
                <a16:creationId xmlns:a16="http://schemas.microsoft.com/office/drawing/2014/main" id="{9D57D742-87CC-4124-9422-7704D54A260F}"/>
              </a:ext>
            </a:extLst>
          </p:cNvPr>
          <p:cNvSpPr txBox="1">
            <a:spLocks/>
          </p:cNvSpPr>
          <p:nvPr/>
        </p:nvSpPr>
        <p:spPr>
          <a:xfrm>
            <a:off x="1004126" y="25400"/>
            <a:ext cx="7440197"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レシピエント選択基準</a:t>
            </a:r>
          </a:p>
        </p:txBody>
      </p:sp>
      <p:sp>
        <p:nvSpPr>
          <p:cNvPr id="11" name="スライド番号プレースホルダー 2">
            <a:extLst>
              <a:ext uri="{FF2B5EF4-FFF2-40B4-BE49-F238E27FC236}">
                <a16:creationId xmlns:a16="http://schemas.microsoft.com/office/drawing/2014/main" id="{20E6AB06-13DC-46FB-B62E-0D2A2BFF6093}"/>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20</a:t>
            </a:fld>
            <a:endParaRPr lang="ja-JP" altLang="en-US" dirty="0"/>
          </a:p>
        </p:txBody>
      </p:sp>
      <p:pic>
        <p:nvPicPr>
          <p:cNvPr id="3" name="図 2">
            <a:extLst>
              <a:ext uri="{FF2B5EF4-FFF2-40B4-BE49-F238E27FC236}">
                <a16:creationId xmlns:a16="http://schemas.microsoft.com/office/drawing/2014/main" id="{024FC5A9-A4B0-4DFC-80ED-A72EE3432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346" y="998987"/>
            <a:ext cx="7893756" cy="5615331"/>
          </a:xfrm>
          <a:prstGeom prst="rect">
            <a:avLst/>
          </a:prstGeom>
        </p:spPr>
      </p:pic>
    </p:spTree>
    <p:extLst>
      <p:ext uri="{BB962C8B-B14F-4D97-AF65-F5344CB8AC3E}">
        <p14:creationId xmlns:p14="http://schemas.microsoft.com/office/powerpoint/2010/main" val="3669376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161;p16">
            <a:extLst>
              <a:ext uri="{FF2B5EF4-FFF2-40B4-BE49-F238E27FC236}">
                <a16:creationId xmlns:a16="http://schemas.microsoft.com/office/drawing/2014/main" id="{23D2B09C-2C11-4C5B-A549-D81095B28300}"/>
              </a:ext>
            </a:extLst>
          </p:cNvPr>
          <p:cNvSpPr txBox="1">
            <a:spLocks/>
          </p:cNvSpPr>
          <p:nvPr/>
        </p:nvSpPr>
        <p:spPr>
          <a:xfrm>
            <a:off x="1004126" y="25400"/>
            <a:ext cx="7440197"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臓器移植後の生存率（</a:t>
            </a:r>
            <a:r>
              <a:rPr lang="en-US" altLang="ja-JP" sz="3400" dirty="0">
                <a:solidFill>
                  <a:schemeClr val="tx1"/>
                </a:solidFill>
                <a:latin typeface="+mj-ea"/>
                <a:ea typeface="+mj-ea"/>
              </a:rPr>
              <a:t>5</a:t>
            </a:r>
            <a:r>
              <a:rPr lang="ja-JP" altLang="en-US" sz="3400" dirty="0">
                <a:solidFill>
                  <a:schemeClr val="tx1"/>
                </a:solidFill>
                <a:latin typeface="+mj-ea"/>
                <a:ea typeface="+mj-ea"/>
              </a:rPr>
              <a:t>年）</a:t>
            </a:r>
          </a:p>
        </p:txBody>
      </p:sp>
      <p:sp>
        <p:nvSpPr>
          <p:cNvPr id="18" name="スライド番号プレースホルダー 2">
            <a:extLst>
              <a:ext uri="{FF2B5EF4-FFF2-40B4-BE49-F238E27FC236}">
                <a16:creationId xmlns:a16="http://schemas.microsoft.com/office/drawing/2014/main" id="{3A1628CB-1174-4A4D-92E8-7AB4A1884DA1}"/>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21</a:t>
            </a:fld>
            <a:endParaRPr lang="ja-JP" altLang="en-US" dirty="0"/>
          </a:p>
        </p:txBody>
      </p:sp>
      <p:pic>
        <p:nvPicPr>
          <p:cNvPr id="3" name="図 2">
            <a:extLst>
              <a:ext uri="{FF2B5EF4-FFF2-40B4-BE49-F238E27FC236}">
                <a16:creationId xmlns:a16="http://schemas.microsoft.com/office/drawing/2014/main" id="{8C6614E3-6963-26E7-8FE9-84CB42900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126" y="935157"/>
            <a:ext cx="7440197" cy="5733061"/>
          </a:xfrm>
          <a:prstGeom prst="rect">
            <a:avLst/>
          </a:prstGeom>
        </p:spPr>
      </p:pic>
    </p:spTree>
    <p:extLst>
      <p:ext uri="{BB962C8B-B14F-4D97-AF65-F5344CB8AC3E}">
        <p14:creationId xmlns:p14="http://schemas.microsoft.com/office/powerpoint/2010/main" val="2519080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F144CD9-5F6A-4483-AC1C-C9A47CE659EB}"/>
              </a:ext>
            </a:extLst>
          </p:cNvPr>
          <p:cNvSpPr>
            <a:spLocks noGrp="1"/>
          </p:cNvSpPr>
          <p:nvPr>
            <p:ph type="sldNum" sz="quarter" idx="4"/>
          </p:nvPr>
        </p:nvSpPr>
        <p:spPr>
          <a:xfrm>
            <a:off x="8413750" y="6553831"/>
            <a:ext cx="730250" cy="274320"/>
          </a:xfrm>
        </p:spPr>
        <p:txBody>
          <a:bodyPr/>
          <a:lstStyle/>
          <a:p>
            <a:fld id="{70505820-7756-4358-8D3B-66222C0A916A}" type="slidenum">
              <a:rPr kumimoji="1" lang="ja-JP" altLang="en-US" smtClean="0"/>
              <a:t>22</a:t>
            </a:fld>
            <a:endParaRPr kumimoji="1" lang="ja-JP" altLang="en-US"/>
          </a:p>
        </p:txBody>
      </p:sp>
      <p:sp>
        <p:nvSpPr>
          <p:cNvPr id="12" name="Google Shape;161;p16">
            <a:extLst>
              <a:ext uri="{FF2B5EF4-FFF2-40B4-BE49-F238E27FC236}">
                <a16:creationId xmlns:a16="http://schemas.microsoft.com/office/drawing/2014/main" id="{A1EE07D0-3E0F-4783-BBCB-0DCDBA4C28CB}"/>
              </a:ext>
            </a:extLst>
          </p:cNvPr>
          <p:cNvSpPr txBox="1">
            <a:spLocks/>
          </p:cNvSpPr>
          <p:nvPr/>
        </p:nvSpPr>
        <p:spPr>
          <a:xfrm>
            <a:off x="1004126" y="25400"/>
            <a:ext cx="7440197"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移植後の生活</a:t>
            </a:r>
          </a:p>
        </p:txBody>
      </p:sp>
      <p:sp>
        <p:nvSpPr>
          <p:cNvPr id="13" name="スライド番号プレースホルダー 2">
            <a:extLst>
              <a:ext uri="{FF2B5EF4-FFF2-40B4-BE49-F238E27FC236}">
                <a16:creationId xmlns:a16="http://schemas.microsoft.com/office/drawing/2014/main" id="{2108993A-72A5-44E5-BC25-4C90E6F31C40}"/>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22</a:t>
            </a:fld>
            <a:endParaRPr lang="ja-JP" altLang="en-US" dirty="0"/>
          </a:p>
        </p:txBody>
      </p:sp>
      <p:pic>
        <p:nvPicPr>
          <p:cNvPr id="4" name="図 3">
            <a:extLst>
              <a:ext uri="{FF2B5EF4-FFF2-40B4-BE49-F238E27FC236}">
                <a16:creationId xmlns:a16="http://schemas.microsoft.com/office/drawing/2014/main" id="{9FB0EEFB-A87B-4DFA-ACBE-3FD441BE4F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573" y="795034"/>
            <a:ext cx="7131302" cy="5859013"/>
          </a:xfrm>
          <a:prstGeom prst="rect">
            <a:avLst/>
          </a:prstGeom>
        </p:spPr>
      </p:pic>
    </p:spTree>
    <p:extLst>
      <p:ext uri="{BB962C8B-B14F-4D97-AF65-F5344CB8AC3E}">
        <p14:creationId xmlns:p14="http://schemas.microsoft.com/office/powerpoint/2010/main" val="2836817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61;p16">
            <a:extLst>
              <a:ext uri="{FF2B5EF4-FFF2-40B4-BE49-F238E27FC236}">
                <a16:creationId xmlns:a16="http://schemas.microsoft.com/office/drawing/2014/main" id="{531D5888-3870-4A69-8140-85A7BCD1BDB4}"/>
              </a:ext>
            </a:extLst>
          </p:cNvPr>
          <p:cNvSpPr txBox="1">
            <a:spLocks/>
          </p:cNvSpPr>
          <p:nvPr/>
        </p:nvSpPr>
        <p:spPr>
          <a:xfrm>
            <a:off x="1004126" y="25400"/>
            <a:ext cx="7440197"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サンクスレター</a:t>
            </a:r>
          </a:p>
        </p:txBody>
      </p:sp>
      <p:sp>
        <p:nvSpPr>
          <p:cNvPr id="10" name="スライド番号プレースホルダー 2">
            <a:extLst>
              <a:ext uri="{FF2B5EF4-FFF2-40B4-BE49-F238E27FC236}">
                <a16:creationId xmlns:a16="http://schemas.microsoft.com/office/drawing/2014/main" id="{8C31FDD7-A8AE-401B-8509-D6EE2D5FFA08}"/>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23</a:t>
            </a:fld>
            <a:endParaRPr lang="ja-JP" altLang="en-US" dirty="0"/>
          </a:p>
        </p:txBody>
      </p:sp>
      <p:pic>
        <p:nvPicPr>
          <p:cNvPr id="4" name="図 3">
            <a:extLst>
              <a:ext uri="{FF2B5EF4-FFF2-40B4-BE49-F238E27FC236}">
                <a16:creationId xmlns:a16="http://schemas.microsoft.com/office/drawing/2014/main" id="{BC35F2FE-5009-4EFB-8E9C-1DBA1F12DB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229" y="895250"/>
            <a:ext cx="6629990" cy="5861513"/>
          </a:xfrm>
          <a:prstGeom prst="rect">
            <a:avLst/>
          </a:prstGeom>
        </p:spPr>
      </p:pic>
    </p:spTree>
    <p:extLst>
      <p:ext uri="{BB962C8B-B14F-4D97-AF65-F5344CB8AC3E}">
        <p14:creationId xmlns:p14="http://schemas.microsoft.com/office/powerpoint/2010/main" val="583700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605BD7-741B-49EB-94C3-F4DD53722832}"/>
              </a:ext>
            </a:extLst>
          </p:cNvPr>
          <p:cNvSpPr>
            <a:spLocks noGrp="1"/>
          </p:cNvSpPr>
          <p:nvPr>
            <p:ph type="title" idx="4294967295"/>
          </p:nvPr>
        </p:nvSpPr>
        <p:spPr>
          <a:xfrm>
            <a:off x="4206875" y="2623336"/>
            <a:ext cx="4572000" cy="1948663"/>
          </a:xfrm>
          <a:prstGeom prst="rect">
            <a:avLst/>
          </a:prstGeom>
        </p:spPr>
        <p:txBody>
          <a:bodyPr>
            <a:noAutofit/>
          </a:bodyPr>
          <a:lstStyle/>
          <a:p>
            <a:r>
              <a:rPr kumimoji="1" lang="en-US" altLang="ja-JP" sz="4400" dirty="0"/>
              <a:t>5.</a:t>
            </a:r>
            <a:br>
              <a:rPr kumimoji="1" lang="en-US" altLang="ja-JP" sz="4400" dirty="0"/>
            </a:br>
            <a:r>
              <a:rPr kumimoji="1" lang="ja-JP" altLang="en-US" sz="4400" dirty="0"/>
              <a:t>移植医療を支えるしくみ</a:t>
            </a:r>
          </a:p>
        </p:txBody>
      </p:sp>
      <p:sp>
        <p:nvSpPr>
          <p:cNvPr id="4" name="スライド番号プレースホルダー 3">
            <a:extLst>
              <a:ext uri="{FF2B5EF4-FFF2-40B4-BE49-F238E27FC236}">
                <a16:creationId xmlns:a16="http://schemas.microsoft.com/office/drawing/2014/main" id="{D522C781-0AEF-4B84-8199-D45E08A74DFF}"/>
              </a:ext>
            </a:extLst>
          </p:cNvPr>
          <p:cNvSpPr>
            <a:spLocks noGrp="1"/>
          </p:cNvSpPr>
          <p:nvPr>
            <p:ph type="sldNum" sz="quarter" idx="4294967295"/>
          </p:nvPr>
        </p:nvSpPr>
        <p:spPr>
          <a:xfrm>
            <a:off x="8413750" y="6562144"/>
            <a:ext cx="730250" cy="274320"/>
          </a:xfrm>
          <a:prstGeom prst="rect">
            <a:avLst/>
          </a:prstGeom>
        </p:spPr>
        <p:txBody>
          <a:bodyPr/>
          <a:lstStyle/>
          <a:p>
            <a:fld id="{70505820-7756-4358-8D3B-66222C0A916A}" type="slidenum">
              <a:rPr kumimoji="1" lang="ja-JP" altLang="en-US" smtClean="0"/>
              <a:t>24</a:t>
            </a:fld>
            <a:endParaRPr kumimoji="1" lang="ja-JP" altLang="en-US"/>
          </a:p>
        </p:txBody>
      </p:sp>
    </p:spTree>
    <p:extLst>
      <p:ext uri="{BB962C8B-B14F-4D97-AF65-F5344CB8AC3E}">
        <p14:creationId xmlns:p14="http://schemas.microsoft.com/office/powerpoint/2010/main" val="2374647895"/>
      </p:ext>
    </p:extLst>
  </p:cSld>
  <p:clrMapOvr>
    <a:masterClrMapping/>
  </p:clrMapOvr>
  <mc:AlternateContent xmlns:mc="http://schemas.openxmlformats.org/markup-compatibility/2006" xmlns:p14="http://schemas.microsoft.com/office/powerpoint/2010/main">
    <mc:Choice Requires="p14">
      <p:transition p14:dur="10" advClick="0">
        <p:cut/>
      </p:transition>
    </mc:Choice>
    <mc:Fallback xmlns="">
      <p:transition advClick="0">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Google Shape;161;p16">
            <a:extLst>
              <a:ext uri="{FF2B5EF4-FFF2-40B4-BE49-F238E27FC236}">
                <a16:creationId xmlns:a16="http://schemas.microsoft.com/office/drawing/2014/main" id="{92EFB756-91EE-4D7B-A3B3-A9040E64423B}"/>
              </a:ext>
            </a:extLst>
          </p:cNvPr>
          <p:cNvSpPr txBox="1">
            <a:spLocks/>
          </p:cNvSpPr>
          <p:nvPr/>
        </p:nvSpPr>
        <p:spPr>
          <a:xfrm>
            <a:off x="1004126" y="25400"/>
            <a:ext cx="7440197"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日本臓器移植ネットワークとは</a:t>
            </a:r>
          </a:p>
        </p:txBody>
      </p:sp>
      <p:sp>
        <p:nvSpPr>
          <p:cNvPr id="40" name="スライド番号プレースホルダー 2">
            <a:extLst>
              <a:ext uri="{FF2B5EF4-FFF2-40B4-BE49-F238E27FC236}">
                <a16:creationId xmlns:a16="http://schemas.microsoft.com/office/drawing/2014/main" id="{1E3BAF02-BC23-4F47-9FEE-AA4BC50AC7EC}"/>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25</a:t>
            </a:fld>
            <a:endParaRPr lang="ja-JP" altLang="en-US" dirty="0"/>
          </a:p>
        </p:txBody>
      </p:sp>
      <p:pic>
        <p:nvPicPr>
          <p:cNvPr id="3" name="図 2">
            <a:extLst>
              <a:ext uri="{FF2B5EF4-FFF2-40B4-BE49-F238E27FC236}">
                <a16:creationId xmlns:a16="http://schemas.microsoft.com/office/drawing/2014/main" id="{12A5DDE2-9603-49D9-B6DD-10D4E7F6D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38" y="895250"/>
            <a:ext cx="6992123" cy="5768502"/>
          </a:xfrm>
          <a:prstGeom prst="rect">
            <a:avLst/>
          </a:prstGeom>
        </p:spPr>
      </p:pic>
    </p:spTree>
    <p:extLst>
      <p:ext uri="{BB962C8B-B14F-4D97-AF65-F5344CB8AC3E}">
        <p14:creationId xmlns:p14="http://schemas.microsoft.com/office/powerpoint/2010/main" val="2013112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61;p16">
            <a:extLst>
              <a:ext uri="{FF2B5EF4-FFF2-40B4-BE49-F238E27FC236}">
                <a16:creationId xmlns:a16="http://schemas.microsoft.com/office/drawing/2014/main" id="{8A66577C-6286-4C99-8955-A8DD29F7484C}"/>
              </a:ext>
            </a:extLst>
          </p:cNvPr>
          <p:cNvSpPr txBox="1">
            <a:spLocks/>
          </p:cNvSpPr>
          <p:nvPr/>
        </p:nvSpPr>
        <p:spPr>
          <a:xfrm>
            <a:off x="1004126" y="25400"/>
            <a:ext cx="7440197"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あっせん関連事業</a:t>
            </a:r>
          </a:p>
        </p:txBody>
      </p:sp>
      <p:sp>
        <p:nvSpPr>
          <p:cNvPr id="10" name="スライド番号プレースホルダー 2">
            <a:extLst>
              <a:ext uri="{FF2B5EF4-FFF2-40B4-BE49-F238E27FC236}">
                <a16:creationId xmlns:a16="http://schemas.microsoft.com/office/drawing/2014/main" id="{C536976D-04E8-46F6-B000-10FDCD5926D2}"/>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26</a:t>
            </a:fld>
            <a:endParaRPr lang="ja-JP" altLang="en-US" dirty="0"/>
          </a:p>
        </p:txBody>
      </p:sp>
      <p:pic>
        <p:nvPicPr>
          <p:cNvPr id="5" name="図 4">
            <a:extLst>
              <a:ext uri="{FF2B5EF4-FFF2-40B4-BE49-F238E27FC236}">
                <a16:creationId xmlns:a16="http://schemas.microsoft.com/office/drawing/2014/main" id="{DED6E905-2F55-4083-B13F-E0777F9E3F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126" y="895250"/>
            <a:ext cx="7440197" cy="5588603"/>
          </a:xfrm>
          <a:prstGeom prst="rect">
            <a:avLst/>
          </a:prstGeom>
        </p:spPr>
      </p:pic>
    </p:spTree>
    <p:extLst>
      <p:ext uri="{BB962C8B-B14F-4D97-AF65-F5344CB8AC3E}">
        <p14:creationId xmlns:p14="http://schemas.microsoft.com/office/powerpoint/2010/main" val="973971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278D1F7-3BDF-4C24-AC0D-8FE1CB34F6F2}"/>
              </a:ext>
            </a:extLst>
          </p:cNvPr>
          <p:cNvSpPr>
            <a:spLocks noGrp="1"/>
          </p:cNvSpPr>
          <p:nvPr>
            <p:ph type="sldNum" sz="quarter" idx="4"/>
          </p:nvPr>
        </p:nvSpPr>
        <p:spPr>
          <a:xfrm>
            <a:off x="8180286" y="6114493"/>
            <a:ext cx="1002625" cy="743507"/>
          </a:xfrm>
        </p:spPr>
        <p:txBody>
          <a:bodyPr/>
          <a:lstStyle/>
          <a:p>
            <a:fld id="{70505820-7756-4358-8D3B-66222C0A916A}" type="slidenum">
              <a:rPr lang="ja-JP" altLang="en-US" smtClean="0"/>
              <a:pPr/>
              <a:t>27</a:t>
            </a:fld>
            <a:endParaRPr lang="ja-JP" altLang="en-US" dirty="0"/>
          </a:p>
        </p:txBody>
      </p:sp>
      <p:sp>
        <p:nvSpPr>
          <p:cNvPr id="48" name="Google Shape;161;p16">
            <a:extLst>
              <a:ext uri="{FF2B5EF4-FFF2-40B4-BE49-F238E27FC236}">
                <a16:creationId xmlns:a16="http://schemas.microsoft.com/office/drawing/2014/main" id="{2ED0528F-E4A0-4310-B40D-172BCD63AE5C}"/>
              </a:ext>
            </a:extLst>
          </p:cNvPr>
          <p:cNvSpPr txBox="1">
            <a:spLocks/>
          </p:cNvSpPr>
          <p:nvPr/>
        </p:nvSpPr>
        <p:spPr>
          <a:xfrm>
            <a:off x="1004126" y="25400"/>
            <a:ext cx="7440197"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移植医療に関わる人々</a:t>
            </a:r>
          </a:p>
        </p:txBody>
      </p:sp>
      <p:sp>
        <p:nvSpPr>
          <p:cNvPr id="49" name="スライド番号プレースホルダー 2">
            <a:extLst>
              <a:ext uri="{FF2B5EF4-FFF2-40B4-BE49-F238E27FC236}">
                <a16:creationId xmlns:a16="http://schemas.microsoft.com/office/drawing/2014/main" id="{BB1DA1D9-BBBE-402B-8F20-05FA7484ACE1}"/>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27</a:t>
            </a:fld>
            <a:endParaRPr lang="ja-JP" altLang="en-US" dirty="0"/>
          </a:p>
        </p:txBody>
      </p:sp>
      <p:pic>
        <p:nvPicPr>
          <p:cNvPr id="4" name="図 3">
            <a:extLst>
              <a:ext uri="{FF2B5EF4-FFF2-40B4-BE49-F238E27FC236}">
                <a16:creationId xmlns:a16="http://schemas.microsoft.com/office/drawing/2014/main" id="{BE0BE6AB-5998-4214-9916-0107C0F96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126" y="895250"/>
            <a:ext cx="7269119" cy="5798774"/>
          </a:xfrm>
          <a:prstGeom prst="rect">
            <a:avLst/>
          </a:prstGeom>
        </p:spPr>
      </p:pic>
    </p:spTree>
    <p:extLst>
      <p:ext uri="{BB962C8B-B14F-4D97-AF65-F5344CB8AC3E}">
        <p14:creationId xmlns:p14="http://schemas.microsoft.com/office/powerpoint/2010/main" val="2912010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EFDEB99-3580-45ED-9299-180C9CEB223E}"/>
              </a:ext>
            </a:extLst>
          </p:cNvPr>
          <p:cNvSpPr>
            <a:spLocks noGrp="1"/>
          </p:cNvSpPr>
          <p:nvPr>
            <p:ph type="title" idx="4294967295"/>
          </p:nvPr>
        </p:nvSpPr>
        <p:spPr>
          <a:xfrm>
            <a:off x="4076700" y="2697480"/>
            <a:ext cx="5067300" cy="1463040"/>
          </a:xfrm>
          <a:prstGeom prst="rect">
            <a:avLst/>
          </a:prstGeom>
        </p:spPr>
        <p:txBody>
          <a:bodyPr/>
          <a:lstStyle/>
          <a:p>
            <a:r>
              <a:rPr lang="en-US" altLang="ja-JP" sz="4400" dirty="0"/>
              <a:t>6.</a:t>
            </a:r>
            <a:br>
              <a:rPr lang="en-US" altLang="ja-JP" sz="4400" dirty="0"/>
            </a:br>
            <a:r>
              <a:rPr lang="ja-JP" altLang="en-US" sz="4400" dirty="0"/>
              <a:t>意思表示について</a:t>
            </a:r>
            <a:endParaRPr kumimoji="1" lang="ja-JP" altLang="en-US" sz="4400" dirty="0"/>
          </a:p>
        </p:txBody>
      </p:sp>
      <p:sp>
        <p:nvSpPr>
          <p:cNvPr id="4" name="スライド番号プレースホルダー 3">
            <a:extLst>
              <a:ext uri="{FF2B5EF4-FFF2-40B4-BE49-F238E27FC236}">
                <a16:creationId xmlns:a16="http://schemas.microsoft.com/office/drawing/2014/main" id="{A84ED48C-B623-46AA-B9F1-8CE72E94AD4F}"/>
              </a:ext>
            </a:extLst>
          </p:cNvPr>
          <p:cNvSpPr>
            <a:spLocks noGrp="1"/>
          </p:cNvSpPr>
          <p:nvPr>
            <p:ph type="sldNum" sz="quarter" idx="4294967295"/>
          </p:nvPr>
        </p:nvSpPr>
        <p:spPr>
          <a:xfrm>
            <a:off x="8413750" y="6562144"/>
            <a:ext cx="730250" cy="274320"/>
          </a:xfrm>
          <a:prstGeom prst="rect">
            <a:avLst/>
          </a:prstGeom>
        </p:spPr>
        <p:txBody>
          <a:bodyPr/>
          <a:lstStyle/>
          <a:p>
            <a:fld id="{70505820-7756-4358-8D3B-66222C0A916A}" type="slidenum">
              <a:rPr kumimoji="1" lang="ja-JP" altLang="en-US" smtClean="0"/>
              <a:t>28</a:t>
            </a:fld>
            <a:endParaRPr kumimoji="1" lang="ja-JP" altLang="en-US"/>
          </a:p>
        </p:txBody>
      </p:sp>
    </p:spTree>
    <p:extLst>
      <p:ext uri="{BB962C8B-B14F-4D97-AF65-F5344CB8AC3E}">
        <p14:creationId xmlns:p14="http://schemas.microsoft.com/office/powerpoint/2010/main" val="563269719"/>
      </p:ext>
    </p:extLst>
  </p:cSld>
  <p:clrMapOvr>
    <a:masterClrMapping/>
  </p:clrMapOvr>
  <mc:AlternateContent xmlns:mc="http://schemas.openxmlformats.org/markup-compatibility/2006" xmlns:p14="http://schemas.microsoft.com/office/powerpoint/2010/main">
    <mc:Choice Requires="p14">
      <p:transition p14:dur="10" advClick="0">
        <p:cut/>
      </p:transition>
    </mc:Choice>
    <mc:Fallback xmlns="">
      <p:transition advClick="0">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Google Shape;161;p16">
            <a:extLst>
              <a:ext uri="{FF2B5EF4-FFF2-40B4-BE49-F238E27FC236}">
                <a16:creationId xmlns:a16="http://schemas.microsoft.com/office/drawing/2014/main" id="{0AEE5EA8-37F6-4E84-BE73-46BDBA81B190}"/>
              </a:ext>
            </a:extLst>
          </p:cNvPr>
          <p:cNvSpPr txBox="1">
            <a:spLocks/>
          </p:cNvSpPr>
          <p:nvPr/>
        </p:nvSpPr>
        <p:spPr>
          <a:xfrm>
            <a:off x="1004126" y="25400"/>
            <a:ext cx="7440197"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臓器提供に関する意思表示について</a:t>
            </a:r>
          </a:p>
        </p:txBody>
      </p:sp>
      <p:sp>
        <p:nvSpPr>
          <p:cNvPr id="26" name="スライド番号プレースホルダー 2">
            <a:extLst>
              <a:ext uri="{FF2B5EF4-FFF2-40B4-BE49-F238E27FC236}">
                <a16:creationId xmlns:a16="http://schemas.microsoft.com/office/drawing/2014/main" id="{3E5792A1-45B3-4D29-BA27-301C20028DAC}"/>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29</a:t>
            </a:fld>
            <a:endParaRPr lang="ja-JP" altLang="en-US" dirty="0"/>
          </a:p>
        </p:txBody>
      </p:sp>
      <p:pic>
        <p:nvPicPr>
          <p:cNvPr id="3" name="図 2">
            <a:extLst>
              <a:ext uri="{FF2B5EF4-FFF2-40B4-BE49-F238E27FC236}">
                <a16:creationId xmlns:a16="http://schemas.microsoft.com/office/drawing/2014/main" id="{0839EA01-93C6-4671-B4D0-36F0DFCAE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610" y="1109985"/>
            <a:ext cx="8129228" cy="5477991"/>
          </a:xfrm>
          <a:prstGeom prst="rect">
            <a:avLst/>
          </a:prstGeom>
        </p:spPr>
      </p:pic>
    </p:spTree>
    <p:extLst>
      <p:ext uri="{BB962C8B-B14F-4D97-AF65-F5344CB8AC3E}">
        <p14:creationId xmlns:p14="http://schemas.microsoft.com/office/powerpoint/2010/main" val="417155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1611313" y="1056543"/>
            <a:ext cx="184731" cy="433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b="1">
                <a:solidFill>
                  <a:schemeClr val="tx1"/>
                </a:solidFill>
                <a:latin typeface="Arial" charset="0"/>
                <a:ea typeface="ＭＳ Ｐゴシック" pitchFamily="50" charset="-128"/>
              </a:defRPr>
            </a:lvl9pPr>
          </a:lstStyle>
          <a:p>
            <a:pPr eaLnBrk="1" hangingPunct="1"/>
            <a:endParaRPr lang="ja-JP" altLang="ja-JP" sz="2215">
              <a:latin typeface="Times New Roman" pitchFamily="18" charset="0"/>
            </a:endParaRPr>
          </a:p>
        </p:txBody>
      </p:sp>
      <p:sp>
        <p:nvSpPr>
          <p:cNvPr id="7172" name="Text Box 4"/>
          <p:cNvSpPr txBox="1">
            <a:spLocks noChangeArrowheads="1"/>
          </p:cNvSpPr>
          <p:nvPr/>
        </p:nvSpPr>
        <p:spPr bwMode="auto">
          <a:xfrm>
            <a:off x="2017714" y="915866"/>
            <a:ext cx="184731" cy="433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b="1">
                <a:solidFill>
                  <a:schemeClr val="tx1"/>
                </a:solidFill>
                <a:latin typeface="Arial" charset="0"/>
                <a:ea typeface="ＭＳ Ｐゴシック" pitchFamily="50" charset="-128"/>
              </a:defRPr>
            </a:lvl1pPr>
            <a:lvl2pPr marL="742950" indent="-285750">
              <a:defRPr b="1">
                <a:solidFill>
                  <a:schemeClr val="tx1"/>
                </a:solidFill>
                <a:latin typeface="Arial" charset="0"/>
                <a:ea typeface="ＭＳ Ｐゴシック" pitchFamily="50" charset="-128"/>
              </a:defRPr>
            </a:lvl2pPr>
            <a:lvl3pPr marL="1143000" indent="-228600">
              <a:defRPr b="1">
                <a:solidFill>
                  <a:schemeClr val="tx1"/>
                </a:solidFill>
                <a:latin typeface="Arial" charset="0"/>
                <a:ea typeface="ＭＳ Ｐゴシック" pitchFamily="50" charset="-128"/>
              </a:defRPr>
            </a:lvl3pPr>
            <a:lvl4pPr marL="1600200" indent="-228600">
              <a:defRPr b="1">
                <a:solidFill>
                  <a:schemeClr val="tx1"/>
                </a:solidFill>
                <a:latin typeface="Arial" charset="0"/>
                <a:ea typeface="ＭＳ Ｐゴシック" pitchFamily="50" charset="-128"/>
              </a:defRPr>
            </a:lvl4pPr>
            <a:lvl5pPr marL="2057400" indent="-228600">
              <a:defRPr b="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b="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b="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b="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b="1">
                <a:solidFill>
                  <a:schemeClr val="tx1"/>
                </a:solidFill>
                <a:latin typeface="Arial" charset="0"/>
                <a:ea typeface="ＭＳ Ｐゴシック" pitchFamily="50" charset="-128"/>
              </a:defRPr>
            </a:lvl9pPr>
          </a:lstStyle>
          <a:p>
            <a:pPr eaLnBrk="1" hangingPunct="1"/>
            <a:endParaRPr lang="ja-JP" altLang="ja-JP" sz="2215">
              <a:latin typeface="Times New Roman" pitchFamily="18" charset="0"/>
            </a:endParaRPr>
          </a:p>
        </p:txBody>
      </p:sp>
      <p:sp>
        <p:nvSpPr>
          <p:cNvPr id="3" name="スライド番号プレースホルダー 2">
            <a:extLst>
              <a:ext uri="{FF2B5EF4-FFF2-40B4-BE49-F238E27FC236}">
                <a16:creationId xmlns:a16="http://schemas.microsoft.com/office/drawing/2014/main" id="{83A771A0-7EF7-4C44-86E6-43857B359FFD}"/>
              </a:ext>
            </a:extLst>
          </p:cNvPr>
          <p:cNvSpPr>
            <a:spLocks noGrp="1"/>
          </p:cNvSpPr>
          <p:nvPr>
            <p:ph type="sldNum" sz="quarter" idx="4"/>
          </p:nvPr>
        </p:nvSpPr>
        <p:spPr>
          <a:xfrm>
            <a:off x="8431623" y="6262576"/>
            <a:ext cx="829340" cy="595423"/>
          </a:xfrm>
        </p:spPr>
        <p:txBody>
          <a:bodyPr/>
          <a:lstStyle/>
          <a:p>
            <a:pPr algn="ctr"/>
            <a:fld id="{70505820-7756-4358-8D3B-66222C0A916A}" type="slidenum">
              <a:rPr kumimoji="1" lang="ja-JP" altLang="en-US" smtClean="0"/>
              <a:pPr algn="ctr"/>
              <a:t>3</a:t>
            </a:fld>
            <a:endParaRPr kumimoji="1" lang="ja-JP" altLang="en-US" dirty="0"/>
          </a:p>
        </p:txBody>
      </p:sp>
      <p:sp>
        <p:nvSpPr>
          <p:cNvPr id="17" name="Google Shape;161;p16">
            <a:extLst>
              <a:ext uri="{FF2B5EF4-FFF2-40B4-BE49-F238E27FC236}">
                <a16:creationId xmlns:a16="http://schemas.microsoft.com/office/drawing/2014/main" id="{16116742-CEF1-4A8D-BB15-5D23081FAE7C}"/>
              </a:ext>
            </a:extLst>
          </p:cNvPr>
          <p:cNvSpPr txBox="1">
            <a:spLocks/>
          </p:cNvSpPr>
          <p:nvPr/>
        </p:nvSpPr>
        <p:spPr>
          <a:xfrm>
            <a:off x="978727" y="30024"/>
            <a:ext cx="4114800"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effectLst/>
                <a:latin typeface="+mj-ea"/>
                <a:ea typeface="+mj-ea"/>
              </a:rPr>
              <a:t>臓器移植とは</a:t>
            </a:r>
            <a:endParaRPr lang="en-US" sz="3400" dirty="0">
              <a:solidFill>
                <a:schemeClr val="tx1"/>
              </a:solidFill>
              <a:effectLst/>
              <a:latin typeface="+mj-ea"/>
              <a:ea typeface="+mj-ea"/>
            </a:endParaRPr>
          </a:p>
        </p:txBody>
      </p:sp>
      <p:sp>
        <p:nvSpPr>
          <p:cNvPr id="18" name="スライド番号プレースホルダー 2">
            <a:extLst>
              <a:ext uri="{FF2B5EF4-FFF2-40B4-BE49-F238E27FC236}">
                <a16:creationId xmlns:a16="http://schemas.microsoft.com/office/drawing/2014/main" id="{AD839E2D-C723-41AF-BF2B-0430B692829F}"/>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3</a:t>
            </a:fld>
            <a:endParaRPr lang="ja-JP" altLang="en-US" dirty="0"/>
          </a:p>
        </p:txBody>
      </p:sp>
      <p:pic>
        <p:nvPicPr>
          <p:cNvPr id="5" name="図 4">
            <a:extLst>
              <a:ext uri="{FF2B5EF4-FFF2-40B4-BE49-F238E27FC236}">
                <a16:creationId xmlns:a16="http://schemas.microsoft.com/office/drawing/2014/main" id="{51E59C53-B188-4502-BE0F-5F14B0DEC4CC}"/>
              </a:ext>
            </a:extLst>
          </p:cNvPr>
          <p:cNvPicPr>
            <a:picLocks noChangeAspect="1"/>
          </p:cNvPicPr>
          <p:nvPr/>
        </p:nvPicPr>
        <p:blipFill>
          <a:blip r:embed="rId3"/>
          <a:stretch>
            <a:fillRect/>
          </a:stretch>
        </p:blipFill>
        <p:spPr>
          <a:xfrm>
            <a:off x="1123950" y="853811"/>
            <a:ext cx="6896100" cy="5943600"/>
          </a:xfrm>
          <a:prstGeom prst="rect">
            <a:avLst/>
          </a:prstGeom>
        </p:spPr>
      </p:pic>
    </p:spTree>
    <p:extLst>
      <p:ext uri="{BB962C8B-B14F-4D97-AF65-F5344CB8AC3E}">
        <p14:creationId xmlns:p14="http://schemas.microsoft.com/office/powerpoint/2010/main" val="776916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1D01DB8-A10E-479F-A1AB-CBC78A95F610}"/>
              </a:ext>
            </a:extLst>
          </p:cNvPr>
          <p:cNvSpPr>
            <a:spLocks noGrp="1"/>
          </p:cNvSpPr>
          <p:nvPr>
            <p:ph type="sldNum" sz="quarter" idx="4"/>
          </p:nvPr>
        </p:nvSpPr>
        <p:spPr>
          <a:xfrm>
            <a:off x="8375903" y="6583680"/>
            <a:ext cx="730250" cy="274320"/>
          </a:xfrm>
          <a:prstGeom prst="rect">
            <a:avLst/>
          </a:prstGeom>
        </p:spPr>
        <p:txBody>
          <a:bodyPr/>
          <a:lstStyle/>
          <a:p>
            <a:fld id="{70505820-7756-4358-8D3B-66222C0A916A}" type="slidenum">
              <a:rPr kumimoji="1" lang="ja-JP" altLang="en-US" smtClean="0"/>
              <a:t>30</a:t>
            </a:fld>
            <a:endParaRPr kumimoji="1" lang="ja-JP" altLang="en-US"/>
          </a:p>
        </p:txBody>
      </p:sp>
      <p:sp>
        <p:nvSpPr>
          <p:cNvPr id="9" name="Google Shape;161;p16">
            <a:extLst>
              <a:ext uri="{FF2B5EF4-FFF2-40B4-BE49-F238E27FC236}">
                <a16:creationId xmlns:a16="http://schemas.microsoft.com/office/drawing/2014/main" id="{25613C8A-8DB7-4698-9D70-60610A881CD3}"/>
              </a:ext>
            </a:extLst>
          </p:cNvPr>
          <p:cNvSpPr txBox="1">
            <a:spLocks/>
          </p:cNvSpPr>
          <p:nvPr/>
        </p:nvSpPr>
        <p:spPr>
          <a:xfrm>
            <a:off x="1004126" y="25400"/>
            <a:ext cx="7440197"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意思表示の方法</a:t>
            </a:r>
          </a:p>
        </p:txBody>
      </p:sp>
      <p:sp>
        <p:nvSpPr>
          <p:cNvPr id="10" name="スライド番号プレースホルダー 2">
            <a:extLst>
              <a:ext uri="{FF2B5EF4-FFF2-40B4-BE49-F238E27FC236}">
                <a16:creationId xmlns:a16="http://schemas.microsoft.com/office/drawing/2014/main" id="{B6D2C922-DA85-45E6-9B41-828610A30BD9}"/>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30</a:t>
            </a:fld>
            <a:endParaRPr lang="ja-JP" altLang="en-US" dirty="0"/>
          </a:p>
        </p:txBody>
      </p:sp>
      <p:pic>
        <p:nvPicPr>
          <p:cNvPr id="5" name="図 4">
            <a:extLst>
              <a:ext uri="{FF2B5EF4-FFF2-40B4-BE49-F238E27FC236}">
                <a16:creationId xmlns:a16="http://schemas.microsoft.com/office/drawing/2014/main" id="{5B0BB5B0-967E-4F92-83A7-B4ABCCC457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197" y="996689"/>
            <a:ext cx="8059605" cy="5724151"/>
          </a:xfrm>
          <a:prstGeom prst="rect">
            <a:avLst/>
          </a:prstGeom>
        </p:spPr>
      </p:pic>
    </p:spTree>
    <p:extLst>
      <p:ext uri="{BB962C8B-B14F-4D97-AF65-F5344CB8AC3E}">
        <p14:creationId xmlns:p14="http://schemas.microsoft.com/office/powerpoint/2010/main" val="2590326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3E76B7-4D29-45AE-8557-0DB7EE47C678}"/>
              </a:ext>
            </a:extLst>
          </p:cNvPr>
          <p:cNvSpPr>
            <a:spLocks noGrp="1"/>
          </p:cNvSpPr>
          <p:nvPr>
            <p:ph type="title" idx="4294967295"/>
          </p:nvPr>
        </p:nvSpPr>
        <p:spPr>
          <a:xfrm>
            <a:off x="4165600" y="2481580"/>
            <a:ext cx="4978400" cy="2204720"/>
          </a:xfrm>
          <a:prstGeom prst="rect">
            <a:avLst/>
          </a:prstGeom>
        </p:spPr>
        <p:txBody>
          <a:bodyPr/>
          <a:lstStyle/>
          <a:p>
            <a:r>
              <a:rPr lang="en-US" altLang="ja-JP" sz="4400" dirty="0"/>
              <a:t>7.</a:t>
            </a:r>
            <a:br>
              <a:rPr lang="en-US" altLang="ja-JP" sz="4400" dirty="0"/>
            </a:br>
            <a:r>
              <a:rPr lang="ja-JP" altLang="en-US" sz="4400" dirty="0"/>
              <a:t>データで見る</a:t>
            </a:r>
            <a:br>
              <a:rPr lang="en-US" altLang="ja-JP" sz="4400" dirty="0"/>
            </a:br>
            <a:r>
              <a:rPr lang="ja-JP" altLang="en-US" sz="4400" dirty="0"/>
              <a:t>日本</a:t>
            </a:r>
            <a:r>
              <a:rPr kumimoji="1" lang="ja-JP" altLang="en-US" sz="4400" dirty="0"/>
              <a:t>の現状</a:t>
            </a:r>
          </a:p>
        </p:txBody>
      </p:sp>
      <p:sp>
        <p:nvSpPr>
          <p:cNvPr id="4" name="スライド番号プレースホルダー 3">
            <a:extLst>
              <a:ext uri="{FF2B5EF4-FFF2-40B4-BE49-F238E27FC236}">
                <a16:creationId xmlns:a16="http://schemas.microsoft.com/office/drawing/2014/main" id="{DAF8BCD4-D784-4BA2-AACE-DAC734E8CBBA}"/>
              </a:ext>
            </a:extLst>
          </p:cNvPr>
          <p:cNvSpPr>
            <a:spLocks noGrp="1"/>
          </p:cNvSpPr>
          <p:nvPr>
            <p:ph type="sldNum" sz="quarter" idx="4294967295"/>
          </p:nvPr>
        </p:nvSpPr>
        <p:spPr>
          <a:xfrm>
            <a:off x="8413750" y="6562144"/>
            <a:ext cx="730250" cy="274320"/>
          </a:xfrm>
          <a:prstGeom prst="rect">
            <a:avLst/>
          </a:prstGeom>
        </p:spPr>
        <p:txBody>
          <a:bodyPr/>
          <a:lstStyle/>
          <a:p>
            <a:fld id="{70505820-7756-4358-8D3B-66222C0A916A}" type="slidenum">
              <a:rPr kumimoji="1" lang="ja-JP" altLang="en-US" smtClean="0"/>
              <a:t>31</a:t>
            </a:fld>
            <a:endParaRPr kumimoji="1" lang="ja-JP" altLang="en-US"/>
          </a:p>
        </p:txBody>
      </p:sp>
    </p:spTree>
    <p:extLst>
      <p:ext uri="{BB962C8B-B14F-4D97-AF65-F5344CB8AC3E}">
        <p14:creationId xmlns:p14="http://schemas.microsoft.com/office/powerpoint/2010/main" val="1621780885"/>
      </p:ext>
    </p:extLst>
  </p:cSld>
  <p:clrMapOvr>
    <a:masterClrMapping/>
  </p:clrMapOvr>
  <mc:AlternateContent xmlns:mc="http://schemas.openxmlformats.org/markup-compatibility/2006" xmlns:p14="http://schemas.microsoft.com/office/powerpoint/2010/main">
    <mc:Choice Requires="p14">
      <p:transition p14:dur="10" advClick="0">
        <p:cut/>
      </p:transition>
    </mc:Choice>
    <mc:Fallback xmlns="">
      <p:transition advClick="0">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61;p16">
            <a:extLst>
              <a:ext uri="{FF2B5EF4-FFF2-40B4-BE49-F238E27FC236}">
                <a16:creationId xmlns:a16="http://schemas.microsoft.com/office/drawing/2014/main" id="{05CC3071-EC69-4BC7-BC7D-4A99A49CEB86}"/>
              </a:ext>
            </a:extLst>
          </p:cNvPr>
          <p:cNvSpPr txBox="1">
            <a:spLocks/>
          </p:cNvSpPr>
          <p:nvPr/>
        </p:nvSpPr>
        <p:spPr>
          <a:xfrm>
            <a:off x="1004126" y="42791"/>
            <a:ext cx="7440197"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臓器提供件数の年次推移</a:t>
            </a:r>
          </a:p>
        </p:txBody>
      </p:sp>
      <p:sp>
        <p:nvSpPr>
          <p:cNvPr id="14" name="スライド番号プレースホルダー 2">
            <a:extLst>
              <a:ext uri="{FF2B5EF4-FFF2-40B4-BE49-F238E27FC236}">
                <a16:creationId xmlns:a16="http://schemas.microsoft.com/office/drawing/2014/main" id="{DE9897BE-90DA-430F-A980-47E0917D22BC}"/>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32</a:t>
            </a:fld>
            <a:endParaRPr lang="ja-JP" altLang="en-US" dirty="0"/>
          </a:p>
        </p:txBody>
      </p:sp>
      <p:pic>
        <p:nvPicPr>
          <p:cNvPr id="3" name="図 2">
            <a:extLst>
              <a:ext uri="{FF2B5EF4-FFF2-40B4-BE49-F238E27FC236}">
                <a16:creationId xmlns:a16="http://schemas.microsoft.com/office/drawing/2014/main" id="{E5F76A18-5817-3ADD-0B7A-7BFACA4FD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9944"/>
            <a:ext cx="9144000" cy="5699219"/>
          </a:xfrm>
          <a:prstGeom prst="rect">
            <a:avLst/>
          </a:prstGeom>
        </p:spPr>
      </p:pic>
    </p:spTree>
    <p:extLst>
      <p:ext uri="{BB962C8B-B14F-4D97-AF65-F5344CB8AC3E}">
        <p14:creationId xmlns:p14="http://schemas.microsoft.com/office/powerpoint/2010/main" val="229727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61;p16">
            <a:extLst>
              <a:ext uri="{FF2B5EF4-FFF2-40B4-BE49-F238E27FC236}">
                <a16:creationId xmlns:a16="http://schemas.microsoft.com/office/drawing/2014/main" id="{4CC2FD18-71B4-4628-9165-34507254E628}"/>
              </a:ext>
            </a:extLst>
          </p:cNvPr>
          <p:cNvSpPr txBox="1">
            <a:spLocks/>
          </p:cNvSpPr>
          <p:nvPr/>
        </p:nvSpPr>
        <p:spPr>
          <a:xfrm>
            <a:off x="1004126" y="25400"/>
            <a:ext cx="7440197"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臓器移植件数</a:t>
            </a:r>
          </a:p>
        </p:txBody>
      </p:sp>
      <p:sp>
        <p:nvSpPr>
          <p:cNvPr id="9" name="スライド番号プレースホルダー 2">
            <a:extLst>
              <a:ext uri="{FF2B5EF4-FFF2-40B4-BE49-F238E27FC236}">
                <a16:creationId xmlns:a16="http://schemas.microsoft.com/office/drawing/2014/main" id="{92601A8F-91D0-48D6-8DEC-2DCEEBF681B0}"/>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33</a:t>
            </a:fld>
            <a:endParaRPr lang="ja-JP" altLang="en-US" dirty="0"/>
          </a:p>
        </p:txBody>
      </p:sp>
      <p:pic>
        <p:nvPicPr>
          <p:cNvPr id="2" name="図 1">
            <a:extLst>
              <a:ext uri="{FF2B5EF4-FFF2-40B4-BE49-F238E27FC236}">
                <a16:creationId xmlns:a16="http://schemas.microsoft.com/office/drawing/2014/main" id="{B4165586-6461-7B00-DB03-71157AB8B9DC}"/>
              </a:ext>
            </a:extLst>
          </p:cNvPr>
          <p:cNvPicPr>
            <a:picLocks noChangeAspect="1"/>
          </p:cNvPicPr>
          <p:nvPr/>
        </p:nvPicPr>
        <p:blipFill>
          <a:blip r:embed="rId3"/>
          <a:stretch>
            <a:fillRect/>
          </a:stretch>
        </p:blipFill>
        <p:spPr>
          <a:xfrm>
            <a:off x="0" y="1143869"/>
            <a:ext cx="9144000" cy="5584994"/>
          </a:xfrm>
          <a:prstGeom prst="rect">
            <a:avLst/>
          </a:prstGeom>
        </p:spPr>
      </p:pic>
    </p:spTree>
    <p:extLst>
      <p:ext uri="{BB962C8B-B14F-4D97-AF65-F5344CB8AC3E}">
        <p14:creationId xmlns:p14="http://schemas.microsoft.com/office/powerpoint/2010/main" val="1551961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12">
            <a:extLst>
              <a:ext uri="{FF2B5EF4-FFF2-40B4-BE49-F238E27FC236}">
                <a16:creationId xmlns:a16="http://schemas.microsoft.com/office/drawing/2014/main" id="{15A9BFD8-7094-4795-AE24-6A42716DB19E}"/>
              </a:ext>
            </a:extLst>
          </p:cNvPr>
          <p:cNvSpPr>
            <a:spLocks noGrp="1"/>
          </p:cNvSpPr>
          <p:nvPr>
            <p:ph type="sldNum" sz="quarter" idx="4"/>
          </p:nvPr>
        </p:nvSpPr>
        <p:spPr>
          <a:xfrm>
            <a:off x="8413750" y="6553831"/>
            <a:ext cx="730250" cy="274320"/>
          </a:xfrm>
        </p:spPr>
        <p:txBody>
          <a:bodyPr/>
          <a:lstStyle/>
          <a:p>
            <a:fld id="{70505820-7756-4358-8D3B-66222C0A916A}" type="slidenum">
              <a:rPr kumimoji="1" lang="ja-JP" altLang="en-US" smtClean="0"/>
              <a:t>34</a:t>
            </a:fld>
            <a:endParaRPr kumimoji="1" lang="ja-JP" altLang="en-US"/>
          </a:p>
        </p:txBody>
      </p:sp>
      <p:sp>
        <p:nvSpPr>
          <p:cNvPr id="21" name="Google Shape;161;p16">
            <a:extLst>
              <a:ext uri="{FF2B5EF4-FFF2-40B4-BE49-F238E27FC236}">
                <a16:creationId xmlns:a16="http://schemas.microsoft.com/office/drawing/2014/main" id="{F8910C86-8057-4B0A-B28E-6C65CC93A105}"/>
              </a:ext>
            </a:extLst>
          </p:cNvPr>
          <p:cNvSpPr txBox="1">
            <a:spLocks/>
          </p:cNvSpPr>
          <p:nvPr/>
        </p:nvSpPr>
        <p:spPr>
          <a:xfrm>
            <a:off x="1004126" y="25400"/>
            <a:ext cx="7440197"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日本で移植を受けられる割合</a:t>
            </a:r>
          </a:p>
        </p:txBody>
      </p:sp>
      <p:sp>
        <p:nvSpPr>
          <p:cNvPr id="22" name="スライド番号プレースホルダー 2">
            <a:extLst>
              <a:ext uri="{FF2B5EF4-FFF2-40B4-BE49-F238E27FC236}">
                <a16:creationId xmlns:a16="http://schemas.microsoft.com/office/drawing/2014/main" id="{B54EF241-FF0E-4539-A5CF-CEBC9EB9FC4C}"/>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34</a:t>
            </a:fld>
            <a:endParaRPr lang="ja-JP" altLang="en-US" dirty="0"/>
          </a:p>
        </p:txBody>
      </p:sp>
      <p:pic>
        <p:nvPicPr>
          <p:cNvPr id="2" name="図 1">
            <a:extLst>
              <a:ext uri="{FF2B5EF4-FFF2-40B4-BE49-F238E27FC236}">
                <a16:creationId xmlns:a16="http://schemas.microsoft.com/office/drawing/2014/main" id="{4EFB31CB-B821-1BB3-A6BB-3A41B158BF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77" y="895249"/>
            <a:ext cx="7588594" cy="5932901"/>
          </a:xfrm>
          <a:prstGeom prst="rect">
            <a:avLst/>
          </a:prstGeom>
        </p:spPr>
      </p:pic>
    </p:spTree>
    <p:extLst>
      <p:ext uri="{BB962C8B-B14F-4D97-AF65-F5344CB8AC3E}">
        <p14:creationId xmlns:p14="http://schemas.microsoft.com/office/powerpoint/2010/main" val="960506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131C3986-CE23-4811-AC5A-0A4014D40CAA}"/>
              </a:ext>
            </a:extLst>
          </p:cNvPr>
          <p:cNvSpPr>
            <a:spLocks noGrp="1"/>
          </p:cNvSpPr>
          <p:nvPr>
            <p:ph type="sldNum" sz="quarter" idx="4"/>
          </p:nvPr>
        </p:nvSpPr>
        <p:spPr>
          <a:xfrm>
            <a:off x="8413750" y="6553831"/>
            <a:ext cx="730250" cy="274320"/>
          </a:xfrm>
        </p:spPr>
        <p:txBody>
          <a:bodyPr/>
          <a:lstStyle/>
          <a:p>
            <a:fld id="{70505820-7756-4358-8D3B-66222C0A916A}" type="slidenum">
              <a:rPr kumimoji="1" lang="ja-JP" altLang="en-US" smtClean="0"/>
              <a:t>35</a:t>
            </a:fld>
            <a:endParaRPr kumimoji="1" lang="ja-JP" altLang="en-US"/>
          </a:p>
        </p:txBody>
      </p:sp>
      <p:sp>
        <p:nvSpPr>
          <p:cNvPr id="10" name="Google Shape;161;p16">
            <a:extLst>
              <a:ext uri="{FF2B5EF4-FFF2-40B4-BE49-F238E27FC236}">
                <a16:creationId xmlns:a16="http://schemas.microsoft.com/office/drawing/2014/main" id="{BE4BCF85-053A-4CB8-A457-B455781A266F}"/>
              </a:ext>
            </a:extLst>
          </p:cNvPr>
          <p:cNvSpPr txBox="1">
            <a:spLocks/>
          </p:cNvSpPr>
          <p:nvPr/>
        </p:nvSpPr>
        <p:spPr>
          <a:xfrm>
            <a:off x="1004126" y="25400"/>
            <a:ext cx="7440197"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移植希望者数の推移</a:t>
            </a:r>
          </a:p>
        </p:txBody>
      </p:sp>
      <p:sp>
        <p:nvSpPr>
          <p:cNvPr id="11" name="スライド番号プレースホルダー 2">
            <a:extLst>
              <a:ext uri="{FF2B5EF4-FFF2-40B4-BE49-F238E27FC236}">
                <a16:creationId xmlns:a16="http://schemas.microsoft.com/office/drawing/2014/main" id="{2D25922C-182D-41FB-9846-AC3188A7B55A}"/>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35</a:t>
            </a:fld>
            <a:endParaRPr lang="ja-JP" altLang="en-US" dirty="0"/>
          </a:p>
        </p:txBody>
      </p:sp>
      <p:pic>
        <p:nvPicPr>
          <p:cNvPr id="6" name="図 5">
            <a:extLst>
              <a:ext uri="{FF2B5EF4-FFF2-40B4-BE49-F238E27FC236}">
                <a16:creationId xmlns:a16="http://schemas.microsoft.com/office/drawing/2014/main" id="{35C96518-81AF-C699-B6F2-A39B37955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901" y="967111"/>
            <a:ext cx="7440198" cy="5723880"/>
          </a:xfrm>
          <a:prstGeom prst="rect">
            <a:avLst/>
          </a:prstGeom>
        </p:spPr>
      </p:pic>
    </p:spTree>
    <p:extLst>
      <p:ext uri="{BB962C8B-B14F-4D97-AF65-F5344CB8AC3E}">
        <p14:creationId xmlns:p14="http://schemas.microsoft.com/office/powerpoint/2010/main" val="1830996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161;p16">
            <a:extLst>
              <a:ext uri="{FF2B5EF4-FFF2-40B4-BE49-F238E27FC236}">
                <a16:creationId xmlns:a16="http://schemas.microsoft.com/office/drawing/2014/main" id="{81E665AB-C6DC-4DD1-8AAC-9F9DEA118144}"/>
              </a:ext>
            </a:extLst>
          </p:cNvPr>
          <p:cNvSpPr txBox="1">
            <a:spLocks/>
          </p:cNvSpPr>
          <p:nvPr/>
        </p:nvSpPr>
        <p:spPr>
          <a:xfrm>
            <a:off x="1004126" y="25400"/>
            <a:ext cx="7440197"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移植希望者の待機年数</a:t>
            </a:r>
          </a:p>
        </p:txBody>
      </p:sp>
      <p:sp>
        <p:nvSpPr>
          <p:cNvPr id="18" name="スライド番号プレースホルダー 2">
            <a:extLst>
              <a:ext uri="{FF2B5EF4-FFF2-40B4-BE49-F238E27FC236}">
                <a16:creationId xmlns:a16="http://schemas.microsoft.com/office/drawing/2014/main" id="{B218EBC5-01BF-4BA6-8372-FF9EA89F202F}"/>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36</a:t>
            </a:fld>
            <a:endParaRPr lang="ja-JP" altLang="en-US" dirty="0"/>
          </a:p>
        </p:txBody>
      </p:sp>
      <p:pic>
        <p:nvPicPr>
          <p:cNvPr id="8" name="図 7">
            <a:extLst>
              <a:ext uri="{FF2B5EF4-FFF2-40B4-BE49-F238E27FC236}">
                <a16:creationId xmlns:a16="http://schemas.microsoft.com/office/drawing/2014/main" id="{DC2B6405-110F-5418-2FA2-F6339E3F33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0508"/>
            <a:ext cx="9144000" cy="5538355"/>
          </a:xfrm>
          <a:prstGeom prst="rect">
            <a:avLst/>
          </a:prstGeom>
        </p:spPr>
      </p:pic>
    </p:spTree>
    <p:extLst>
      <p:ext uri="{BB962C8B-B14F-4D97-AF65-F5344CB8AC3E}">
        <p14:creationId xmlns:p14="http://schemas.microsoft.com/office/powerpoint/2010/main" val="2553184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319D936C-2519-465E-90E3-6CEC9ADF7E93}"/>
              </a:ext>
            </a:extLst>
          </p:cNvPr>
          <p:cNvSpPr>
            <a:spLocks noGrp="1"/>
          </p:cNvSpPr>
          <p:nvPr>
            <p:ph type="sldNum" sz="quarter" idx="4"/>
          </p:nvPr>
        </p:nvSpPr>
        <p:spPr>
          <a:xfrm>
            <a:off x="8413750" y="6553831"/>
            <a:ext cx="730250" cy="274320"/>
          </a:xfrm>
        </p:spPr>
        <p:txBody>
          <a:bodyPr/>
          <a:lstStyle/>
          <a:p>
            <a:fld id="{70505820-7756-4358-8D3B-66222C0A916A}" type="slidenum">
              <a:rPr kumimoji="1" lang="ja-JP" altLang="en-US" smtClean="0"/>
              <a:t>37</a:t>
            </a:fld>
            <a:endParaRPr kumimoji="1" lang="ja-JP" altLang="en-US"/>
          </a:p>
        </p:txBody>
      </p:sp>
      <p:sp>
        <p:nvSpPr>
          <p:cNvPr id="23" name="Google Shape;161;p16">
            <a:extLst>
              <a:ext uri="{FF2B5EF4-FFF2-40B4-BE49-F238E27FC236}">
                <a16:creationId xmlns:a16="http://schemas.microsoft.com/office/drawing/2014/main" id="{3D0B2DC3-76DD-48E7-B766-487BA4F917E8}"/>
              </a:ext>
            </a:extLst>
          </p:cNvPr>
          <p:cNvSpPr txBox="1">
            <a:spLocks/>
          </p:cNvSpPr>
          <p:nvPr/>
        </p:nvSpPr>
        <p:spPr>
          <a:xfrm>
            <a:off x="1004126" y="25400"/>
            <a:ext cx="7440197"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世界の臓器提供数</a:t>
            </a:r>
            <a:r>
              <a:rPr lang="ja-JP" altLang="en-US" sz="2400" dirty="0">
                <a:solidFill>
                  <a:schemeClr val="tx1"/>
                </a:solidFill>
                <a:latin typeface="+mj-ea"/>
                <a:ea typeface="+mj-ea"/>
              </a:rPr>
              <a:t>（</a:t>
            </a:r>
            <a:r>
              <a:rPr lang="en-US" altLang="ja-JP" sz="2400" dirty="0">
                <a:solidFill>
                  <a:schemeClr val="tx1"/>
                </a:solidFill>
                <a:latin typeface="+mj-ea"/>
                <a:ea typeface="+mj-ea"/>
              </a:rPr>
              <a:t>100</a:t>
            </a:r>
            <a:r>
              <a:rPr lang="ja-JP" altLang="en-US" sz="2400" dirty="0">
                <a:solidFill>
                  <a:schemeClr val="tx1"/>
                </a:solidFill>
                <a:latin typeface="+mj-ea"/>
                <a:ea typeface="+mj-ea"/>
              </a:rPr>
              <a:t>万人当たりのドナー数）</a:t>
            </a:r>
            <a:endParaRPr lang="ja-JP" altLang="en-US" sz="3400" dirty="0">
              <a:solidFill>
                <a:schemeClr val="tx1"/>
              </a:solidFill>
              <a:latin typeface="+mj-ea"/>
              <a:ea typeface="+mj-ea"/>
            </a:endParaRPr>
          </a:p>
        </p:txBody>
      </p:sp>
      <p:sp>
        <p:nvSpPr>
          <p:cNvPr id="24" name="スライド番号プレースホルダー 2">
            <a:extLst>
              <a:ext uri="{FF2B5EF4-FFF2-40B4-BE49-F238E27FC236}">
                <a16:creationId xmlns:a16="http://schemas.microsoft.com/office/drawing/2014/main" id="{25C587B6-8CE4-451C-9EAD-B8299DABB048}"/>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37</a:t>
            </a:fld>
            <a:endParaRPr lang="ja-JP" altLang="en-US" dirty="0"/>
          </a:p>
        </p:txBody>
      </p:sp>
      <p:pic>
        <p:nvPicPr>
          <p:cNvPr id="6" name="図 5">
            <a:extLst>
              <a:ext uri="{FF2B5EF4-FFF2-40B4-BE49-F238E27FC236}">
                <a16:creationId xmlns:a16="http://schemas.microsoft.com/office/drawing/2014/main" id="{FDD7AB78-64D9-FF4C-1C84-572402A92A34}"/>
              </a:ext>
            </a:extLst>
          </p:cNvPr>
          <p:cNvPicPr>
            <a:picLocks noChangeAspect="1"/>
          </p:cNvPicPr>
          <p:nvPr/>
        </p:nvPicPr>
        <p:blipFill>
          <a:blip r:embed="rId3"/>
          <a:stretch>
            <a:fillRect/>
          </a:stretch>
        </p:blipFill>
        <p:spPr>
          <a:xfrm>
            <a:off x="0" y="1190007"/>
            <a:ext cx="9144000" cy="5363824"/>
          </a:xfrm>
          <a:prstGeom prst="rect">
            <a:avLst/>
          </a:prstGeom>
        </p:spPr>
      </p:pic>
    </p:spTree>
    <p:extLst>
      <p:ext uri="{BB962C8B-B14F-4D97-AF65-F5344CB8AC3E}">
        <p14:creationId xmlns:p14="http://schemas.microsoft.com/office/powerpoint/2010/main" val="1762865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61;p16">
            <a:extLst>
              <a:ext uri="{FF2B5EF4-FFF2-40B4-BE49-F238E27FC236}">
                <a16:creationId xmlns:a16="http://schemas.microsoft.com/office/drawing/2014/main" id="{650359B8-B42C-4246-959D-4F5425FECBF1}"/>
              </a:ext>
            </a:extLst>
          </p:cNvPr>
          <p:cNvSpPr txBox="1">
            <a:spLocks/>
          </p:cNvSpPr>
          <p:nvPr/>
        </p:nvSpPr>
        <p:spPr>
          <a:xfrm>
            <a:off x="1004126" y="25400"/>
            <a:ext cx="7847774"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脳死下臓器提供件数の推移と意思表示</a:t>
            </a:r>
          </a:p>
        </p:txBody>
      </p:sp>
      <p:sp>
        <p:nvSpPr>
          <p:cNvPr id="9" name="スライド番号プレースホルダー 2">
            <a:extLst>
              <a:ext uri="{FF2B5EF4-FFF2-40B4-BE49-F238E27FC236}">
                <a16:creationId xmlns:a16="http://schemas.microsoft.com/office/drawing/2014/main" id="{066A3C88-0740-4302-B6DF-B9135D5EF7C5}"/>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38</a:t>
            </a:fld>
            <a:endParaRPr lang="ja-JP" altLang="en-US" dirty="0"/>
          </a:p>
        </p:txBody>
      </p:sp>
      <p:pic>
        <p:nvPicPr>
          <p:cNvPr id="3" name="図 2">
            <a:extLst>
              <a:ext uri="{FF2B5EF4-FFF2-40B4-BE49-F238E27FC236}">
                <a16:creationId xmlns:a16="http://schemas.microsoft.com/office/drawing/2014/main" id="{F3F6643D-1DDD-7C6A-AECB-0C7B35A79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2093"/>
            <a:ext cx="9144000" cy="5710507"/>
          </a:xfrm>
          <a:prstGeom prst="rect">
            <a:avLst/>
          </a:prstGeom>
        </p:spPr>
      </p:pic>
    </p:spTree>
    <p:extLst>
      <p:ext uri="{BB962C8B-B14F-4D97-AF65-F5344CB8AC3E}">
        <p14:creationId xmlns:p14="http://schemas.microsoft.com/office/powerpoint/2010/main" val="36505534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3BEBB49-AE34-3717-7D5C-071BF5957DA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63216" y="657821"/>
            <a:ext cx="7651955" cy="6133440"/>
          </a:xfrm>
          <a:prstGeom prst="rect">
            <a:avLst/>
          </a:prstGeom>
        </p:spPr>
      </p:pic>
      <p:sp>
        <p:nvSpPr>
          <p:cNvPr id="3" name="スライド番号プレースホルダー 2">
            <a:extLst>
              <a:ext uri="{FF2B5EF4-FFF2-40B4-BE49-F238E27FC236}">
                <a16:creationId xmlns:a16="http://schemas.microsoft.com/office/drawing/2014/main" id="{319D936C-2519-465E-90E3-6CEC9ADF7E93}"/>
              </a:ext>
            </a:extLst>
          </p:cNvPr>
          <p:cNvSpPr>
            <a:spLocks noGrp="1"/>
          </p:cNvSpPr>
          <p:nvPr>
            <p:ph type="sldNum" sz="quarter" idx="4"/>
          </p:nvPr>
        </p:nvSpPr>
        <p:spPr>
          <a:xfrm>
            <a:off x="8413750" y="6553831"/>
            <a:ext cx="730250" cy="274320"/>
          </a:xfrm>
        </p:spPr>
        <p:txBody>
          <a:bodyPr/>
          <a:lstStyle/>
          <a:p>
            <a:fld id="{70505820-7756-4358-8D3B-66222C0A916A}" type="slidenum">
              <a:rPr kumimoji="1" lang="ja-JP" altLang="en-US" smtClean="0"/>
              <a:t>39</a:t>
            </a:fld>
            <a:endParaRPr kumimoji="1" lang="ja-JP" altLang="en-US"/>
          </a:p>
        </p:txBody>
      </p:sp>
      <p:sp>
        <p:nvSpPr>
          <p:cNvPr id="23" name="Google Shape;161;p16">
            <a:extLst>
              <a:ext uri="{FF2B5EF4-FFF2-40B4-BE49-F238E27FC236}">
                <a16:creationId xmlns:a16="http://schemas.microsoft.com/office/drawing/2014/main" id="{3D0B2DC3-76DD-48E7-B766-487BA4F917E8}"/>
              </a:ext>
            </a:extLst>
          </p:cNvPr>
          <p:cNvSpPr txBox="1">
            <a:spLocks/>
          </p:cNvSpPr>
          <p:nvPr/>
        </p:nvSpPr>
        <p:spPr>
          <a:xfrm>
            <a:off x="1004126" y="25400"/>
            <a:ext cx="7934601"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臓器提供に関する意識・意思表示率</a:t>
            </a:r>
          </a:p>
        </p:txBody>
      </p:sp>
      <p:sp>
        <p:nvSpPr>
          <p:cNvPr id="24" name="スライド番号プレースホルダー 2">
            <a:extLst>
              <a:ext uri="{FF2B5EF4-FFF2-40B4-BE49-F238E27FC236}">
                <a16:creationId xmlns:a16="http://schemas.microsoft.com/office/drawing/2014/main" id="{25C587B6-8CE4-451C-9EAD-B8299DABB048}"/>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39</a:t>
            </a:fld>
            <a:endParaRPr lang="ja-JP" altLang="en-US" dirty="0"/>
          </a:p>
        </p:txBody>
      </p:sp>
    </p:spTree>
    <p:extLst>
      <p:ext uri="{BB962C8B-B14F-4D97-AF65-F5344CB8AC3E}">
        <p14:creationId xmlns:p14="http://schemas.microsoft.com/office/powerpoint/2010/main" val="4069776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2">
            <a:extLst>
              <a:ext uri="{FF2B5EF4-FFF2-40B4-BE49-F238E27FC236}">
                <a16:creationId xmlns:a16="http://schemas.microsoft.com/office/drawing/2014/main" id="{B843AC29-0BB7-43BE-B163-9CF69F891FC9}"/>
              </a:ext>
            </a:extLst>
          </p:cNvPr>
          <p:cNvSpPr>
            <a:spLocks noGrp="1"/>
          </p:cNvSpPr>
          <p:nvPr>
            <p:ph type="sldNum" sz="quarter" idx="4"/>
          </p:nvPr>
        </p:nvSpPr>
        <p:spPr>
          <a:xfrm>
            <a:off x="8431623" y="6262576"/>
            <a:ext cx="829340" cy="595423"/>
          </a:xfrm>
        </p:spPr>
        <p:txBody>
          <a:bodyPr/>
          <a:lstStyle/>
          <a:p>
            <a:pPr algn="ctr"/>
            <a:fld id="{70505820-7756-4358-8D3B-66222C0A916A}" type="slidenum">
              <a:rPr kumimoji="1" lang="ja-JP" altLang="en-US" smtClean="0"/>
              <a:pPr algn="ctr"/>
              <a:t>4</a:t>
            </a:fld>
            <a:endParaRPr kumimoji="1" lang="ja-JP" altLang="en-US" dirty="0"/>
          </a:p>
        </p:txBody>
      </p:sp>
      <p:sp>
        <p:nvSpPr>
          <p:cNvPr id="11" name="Google Shape;161;p16">
            <a:extLst>
              <a:ext uri="{FF2B5EF4-FFF2-40B4-BE49-F238E27FC236}">
                <a16:creationId xmlns:a16="http://schemas.microsoft.com/office/drawing/2014/main" id="{34D0CF4E-2AA2-4259-932A-62587F5489E5}"/>
              </a:ext>
            </a:extLst>
          </p:cNvPr>
          <p:cNvSpPr txBox="1">
            <a:spLocks/>
          </p:cNvSpPr>
          <p:nvPr/>
        </p:nvSpPr>
        <p:spPr>
          <a:xfrm>
            <a:off x="1004126" y="25400"/>
            <a:ext cx="5612573"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臓器移植に関する権利</a:t>
            </a:r>
            <a:endParaRPr lang="en-US" sz="3400" dirty="0">
              <a:solidFill>
                <a:schemeClr val="tx1"/>
              </a:solidFill>
              <a:latin typeface="+mj-ea"/>
              <a:ea typeface="+mj-ea"/>
            </a:endParaRPr>
          </a:p>
        </p:txBody>
      </p:sp>
      <p:sp>
        <p:nvSpPr>
          <p:cNvPr id="12" name="スライド番号プレースホルダー 2">
            <a:extLst>
              <a:ext uri="{FF2B5EF4-FFF2-40B4-BE49-F238E27FC236}">
                <a16:creationId xmlns:a16="http://schemas.microsoft.com/office/drawing/2014/main" id="{2E21D7EF-DFB1-4131-93CA-799313FEDD4C}"/>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4</a:t>
            </a:fld>
            <a:endParaRPr lang="ja-JP" altLang="en-US" dirty="0"/>
          </a:p>
        </p:txBody>
      </p:sp>
      <p:pic>
        <p:nvPicPr>
          <p:cNvPr id="21" name="図 20">
            <a:extLst>
              <a:ext uri="{FF2B5EF4-FFF2-40B4-BE49-F238E27FC236}">
                <a16:creationId xmlns:a16="http://schemas.microsoft.com/office/drawing/2014/main" id="{436F1448-2DA2-4CC5-8BAC-6C7C17106A6F}"/>
              </a:ext>
            </a:extLst>
          </p:cNvPr>
          <p:cNvPicPr>
            <a:picLocks noChangeAspect="1"/>
          </p:cNvPicPr>
          <p:nvPr/>
        </p:nvPicPr>
        <p:blipFill>
          <a:blip r:embed="rId3"/>
          <a:stretch>
            <a:fillRect/>
          </a:stretch>
        </p:blipFill>
        <p:spPr>
          <a:xfrm>
            <a:off x="200025" y="1528762"/>
            <a:ext cx="8743950" cy="3800475"/>
          </a:xfrm>
          <a:prstGeom prst="rect">
            <a:avLst/>
          </a:prstGeom>
        </p:spPr>
      </p:pic>
    </p:spTree>
    <p:extLst>
      <p:ext uri="{BB962C8B-B14F-4D97-AF65-F5344CB8AC3E}">
        <p14:creationId xmlns:p14="http://schemas.microsoft.com/office/powerpoint/2010/main" val="12192341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978FCFF-97E2-FCAA-542C-222D1498CE6F}"/>
              </a:ext>
            </a:extLst>
          </p:cNvPr>
          <p:cNvPicPr>
            <a:picLocks noChangeAspect="1"/>
          </p:cNvPicPr>
          <p:nvPr/>
        </p:nvPicPr>
        <p:blipFill>
          <a:blip r:embed="rId3"/>
          <a:stretch>
            <a:fillRect/>
          </a:stretch>
        </p:blipFill>
        <p:spPr>
          <a:xfrm>
            <a:off x="946080" y="808268"/>
            <a:ext cx="7251839" cy="6031073"/>
          </a:xfrm>
          <a:prstGeom prst="rect">
            <a:avLst/>
          </a:prstGeom>
        </p:spPr>
      </p:pic>
      <p:sp>
        <p:nvSpPr>
          <p:cNvPr id="13" name="Google Shape;161;p16">
            <a:extLst>
              <a:ext uri="{FF2B5EF4-FFF2-40B4-BE49-F238E27FC236}">
                <a16:creationId xmlns:a16="http://schemas.microsoft.com/office/drawing/2014/main" id="{E484E5C9-7AF0-4751-A971-FA035435FE4D}"/>
              </a:ext>
            </a:extLst>
          </p:cNvPr>
          <p:cNvSpPr txBox="1">
            <a:spLocks/>
          </p:cNvSpPr>
          <p:nvPr/>
        </p:nvSpPr>
        <p:spPr>
          <a:xfrm>
            <a:off x="992696" y="195438"/>
            <a:ext cx="7440197" cy="570372"/>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dirty="0">
                <a:solidFill>
                  <a:schemeClr val="tx1"/>
                </a:solidFill>
                <a:latin typeface="BIZ UDゴシック" panose="020B0400000000000000" pitchFamily="49" charset="-128"/>
                <a:ea typeface="BIZ UDゴシック" panose="020B0400000000000000" pitchFamily="49" charset="-128"/>
              </a:rPr>
              <a:t>臓器提供に関する意識・家族との共有</a:t>
            </a:r>
          </a:p>
        </p:txBody>
      </p:sp>
      <p:sp>
        <p:nvSpPr>
          <p:cNvPr id="2" name="スライド番号プレースホルダー 1">
            <a:extLst>
              <a:ext uri="{FF2B5EF4-FFF2-40B4-BE49-F238E27FC236}">
                <a16:creationId xmlns:a16="http://schemas.microsoft.com/office/drawing/2014/main" id="{C28E22EB-F844-4A84-818E-B25C389456C0}"/>
              </a:ext>
            </a:extLst>
          </p:cNvPr>
          <p:cNvSpPr>
            <a:spLocks noGrp="1"/>
          </p:cNvSpPr>
          <p:nvPr>
            <p:ph type="sldNum" sz="quarter" idx="4"/>
          </p:nvPr>
        </p:nvSpPr>
        <p:spPr/>
        <p:txBody>
          <a:bodyPr/>
          <a:lstStyle/>
          <a:p>
            <a:pPr algn="ctr"/>
            <a:r>
              <a:rPr lang="en-US" altLang="ja-JP" dirty="0"/>
              <a:t>40</a:t>
            </a:r>
            <a:endParaRPr lang="ja-JP" altLang="en-US" dirty="0"/>
          </a:p>
        </p:txBody>
      </p:sp>
    </p:spTree>
    <p:extLst>
      <p:ext uri="{BB962C8B-B14F-4D97-AF65-F5344CB8AC3E}">
        <p14:creationId xmlns:p14="http://schemas.microsoft.com/office/powerpoint/2010/main" val="29423582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61;p16">
            <a:extLst>
              <a:ext uri="{FF2B5EF4-FFF2-40B4-BE49-F238E27FC236}">
                <a16:creationId xmlns:a16="http://schemas.microsoft.com/office/drawing/2014/main" id="{CE058E61-F864-46AA-A330-7EAA82B92FD4}"/>
              </a:ext>
            </a:extLst>
          </p:cNvPr>
          <p:cNvSpPr txBox="1">
            <a:spLocks/>
          </p:cNvSpPr>
          <p:nvPr/>
        </p:nvSpPr>
        <p:spPr>
          <a:xfrm>
            <a:off x="1004126" y="25400"/>
            <a:ext cx="7440197"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あなたの意思で救える命があります</a:t>
            </a:r>
          </a:p>
        </p:txBody>
      </p:sp>
      <p:sp>
        <p:nvSpPr>
          <p:cNvPr id="10" name="スライド番号プレースホルダー 2">
            <a:extLst>
              <a:ext uri="{FF2B5EF4-FFF2-40B4-BE49-F238E27FC236}">
                <a16:creationId xmlns:a16="http://schemas.microsoft.com/office/drawing/2014/main" id="{E9179EC6-0B74-4177-9ADB-F97F943DA59E}"/>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41</a:t>
            </a:fld>
            <a:endParaRPr lang="ja-JP" altLang="en-US" dirty="0"/>
          </a:p>
        </p:txBody>
      </p:sp>
      <p:pic>
        <p:nvPicPr>
          <p:cNvPr id="4" name="図 3">
            <a:extLst>
              <a:ext uri="{FF2B5EF4-FFF2-40B4-BE49-F238E27FC236}">
                <a16:creationId xmlns:a16="http://schemas.microsoft.com/office/drawing/2014/main" id="{175DD945-ADD5-4A24-9816-1DC7E4D7A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859" y="931253"/>
            <a:ext cx="7276730" cy="5730425"/>
          </a:xfrm>
          <a:prstGeom prst="rect">
            <a:avLst/>
          </a:prstGeom>
        </p:spPr>
      </p:pic>
    </p:spTree>
    <p:extLst>
      <p:ext uri="{BB962C8B-B14F-4D97-AF65-F5344CB8AC3E}">
        <p14:creationId xmlns:p14="http://schemas.microsoft.com/office/powerpoint/2010/main" val="537112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161;p16">
            <a:extLst>
              <a:ext uri="{FF2B5EF4-FFF2-40B4-BE49-F238E27FC236}">
                <a16:creationId xmlns:a16="http://schemas.microsoft.com/office/drawing/2014/main" id="{DF2EF453-C364-4D88-9F7F-DD3EA8FEDCC9}"/>
              </a:ext>
            </a:extLst>
          </p:cNvPr>
          <p:cNvSpPr txBox="1">
            <a:spLocks/>
          </p:cNvSpPr>
          <p:nvPr/>
        </p:nvSpPr>
        <p:spPr>
          <a:xfrm>
            <a:off x="1004126" y="25400"/>
            <a:ext cx="5612573"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移植医療の歴史</a:t>
            </a:r>
          </a:p>
        </p:txBody>
      </p:sp>
      <p:sp>
        <p:nvSpPr>
          <p:cNvPr id="25" name="スライド番号プレースホルダー 2">
            <a:extLst>
              <a:ext uri="{FF2B5EF4-FFF2-40B4-BE49-F238E27FC236}">
                <a16:creationId xmlns:a16="http://schemas.microsoft.com/office/drawing/2014/main" id="{7CA9BBDD-6934-40B9-91D5-481A2ED1F36D}"/>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5</a:t>
            </a:fld>
            <a:endParaRPr lang="ja-JP" altLang="en-US" dirty="0"/>
          </a:p>
        </p:txBody>
      </p:sp>
      <p:pic>
        <p:nvPicPr>
          <p:cNvPr id="3" name="図 2">
            <a:extLst>
              <a:ext uri="{FF2B5EF4-FFF2-40B4-BE49-F238E27FC236}">
                <a16:creationId xmlns:a16="http://schemas.microsoft.com/office/drawing/2014/main" id="{C276DAEE-CAC5-4621-99A3-A4CB568E6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039813"/>
            <a:ext cx="8382000" cy="5591175"/>
          </a:xfrm>
          <a:prstGeom prst="rect">
            <a:avLst/>
          </a:prstGeom>
        </p:spPr>
      </p:pic>
    </p:spTree>
    <p:extLst>
      <p:ext uri="{BB962C8B-B14F-4D97-AF65-F5344CB8AC3E}">
        <p14:creationId xmlns:p14="http://schemas.microsoft.com/office/powerpoint/2010/main" val="599857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スライド番号プレースホルダー 2">
            <a:extLst>
              <a:ext uri="{FF2B5EF4-FFF2-40B4-BE49-F238E27FC236}">
                <a16:creationId xmlns:a16="http://schemas.microsoft.com/office/drawing/2014/main" id="{20E9D140-0FB5-4A6C-B632-0D8D6AD9DCFB}"/>
              </a:ext>
            </a:extLst>
          </p:cNvPr>
          <p:cNvSpPr>
            <a:spLocks noGrp="1"/>
          </p:cNvSpPr>
          <p:nvPr>
            <p:ph type="sldNum" sz="quarter" idx="4"/>
          </p:nvPr>
        </p:nvSpPr>
        <p:spPr>
          <a:xfrm>
            <a:off x="8431623" y="6303523"/>
            <a:ext cx="906930" cy="554476"/>
          </a:xfrm>
        </p:spPr>
        <p:txBody>
          <a:bodyPr/>
          <a:lstStyle/>
          <a:p>
            <a:pPr algn="ctr"/>
            <a:fld id="{70505820-7756-4358-8D3B-66222C0A916A}" type="slidenum">
              <a:rPr kumimoji="1" lang="ja-JP" altLang="en-US" smtClean="0"/>
              <a:pPr algn="ctr"/>
              <a:t>6</a:t>
            </a:fld>
            <a:endParaRPr kumimoji="1" lang="ja-JP" altLang="en-US" dirty="0"/>
          </a:p>
        </p:txBody>
      </p:sp>
      <p:sp>
        <p:nvSpPr>
          <p:cNvPr id="15" name="Google Shape;161;p16">
            <a:extLst>
              <a:ext uri="{FF2B5EF4-FFF2-40B4-BE49-F238E27FC236}">
                <a16:creationId xmlns:a16="http://schemas.microsoft.com/office/drawing/2014/main" id="{16170728-1773-46A1-94DC-F4BB4645A4FC}"/>
              </a:ext>
            </a:extLst>
          </p:cNvPr>
          <p:cNvSpPr txBox="1">
            <a:spLocks/>
          </p:cNvSpPr>
          <p:nvPr/>
        </p:nvSpPr>
        <p:spPr>
          <a:xfrm>
            <a:off x="1004126" y="25400"/>
            <a:ext cx="5612573"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臓器移植法</a:t>
            </a:r>
          </a:p>
        </p:txBody>
      </p:sp>
      <p:sp>
        <p:nvSpPr>
          <p:cNvPr id="16" name="スライド番号プレースホルダー 2">
            <a:extLst>
              <a:ext uri="{FF2B5EF4-FFF2-40B4-BE49-F238E27FC236}">
                <a16:creationId xmlns:a16="http://schemas.microsoft.com/office/drawing/2014/main" id="{EBCF1C4E-3693-411B-B613-AC6ACA480128}"/>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6</a:t>
            </a:fld>
            <a:endParaRPr lang="ja-JP" altLang="en-US" dirty="0"/>
          </a:p>
        </p:txBody>
      </p:sp>
      <p:pic>
        <p:nvPicPr>
          <p:cNvPr id="4" name="図 3">
            <a:extLst>
              <a:ext uri="{FF2B5EF4-FFF2-40B4-BE49-F238E27FC236}">
                <a16:creationId xmlns:a16="http://schemas.microsoft.com/office/drawing/2014/main" id="{89C9C01F-EE31-4B5C-9D4B-CFA4E7AD1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912" y="995737"/>
            <a:ext cx="8243711" cy="5733126"/>
          </a:xfrm>
          <a:prstGeom prst="rect">
            <a:avLst/>
          </a:prstGeom>
        </p:spPr>
      </p:pic>
    </p:spTree>
    <p:extLst>
      <p:ext uri="{BB962C8B-B14F-4D97-AF65-F5344CB8AC3E}">
        <p14:creationId xmlns:p14="http://schemas.microsoft.com/office/powerpoint/2010/main" val="915172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0465B-829E-4AF9-A3D8-27D1A494AD5E}"/>
              </a:ext>
            </a:extLst>
          </p:cNvPr>
          <p:cNvSpPr>
            <a:spLocks noGrp="1"/>
          </p:cNvSpPr>
          <p:nvPr>
            <p:ph type="title" idx="4294967295"/>
          </p:nvPr>
        </p:nvSpPr>
        <p:spPr>
          <a:xfrm>
            <a:off x="4322796" y="2603500"/>
            <a:ext cx="4681504" cy="2536977"/>
          </a:xfrm>
          <a:prstGeom prst="rect">
            <a:avLst/>
          </a:prstGeom>
        </p:spPr>
        <p:txBody>
          <a:bodyPr>
            <a:normAutofit/>
          </a:bodyPr>
          <a:lstStyle/>
          <a:p>
            <a:r>
              <a:rPr kumimoji="1" lang="en-US" altLang="ja-JP" sz="4400" dirty="0"/>
              <a:t>2.</a:t>
            </a:r>
            <a:br>
              <a:rPr kumimoji="1" lang="en-US" altLang="ja-JP" sz="4400" dirty="0"/>
            </a:br>
            <a:r>
              <a:rPr kumimoji="1" lang="ja-JP" altLang="en-US" sz="4400" dirty="0"/>
              <a:t>臓器提供について</a:t>
            </a:r>
          </a:p>
        </p:txBody>
      </p:sp>
    </p:spTree>
    <p:extLst>
      <p:ext uri="{BB962C8B-B14F-4D97-AF65-F5344CB8AC3E}">
        <p14:creationId xmlns:p14="http://schemas.microsoft.com/office/powerpoint/2010/main" val="114289174"/>
      </p:ext>
    </p:extLst>
  </p:cSld>
  <p:clrMapOvr>
    <a:masterClrMapping/>
  </p:clrMapOvr>
  <mc:AlternateContent xmlns:mc="http://schemas.openxmlformats.org/markup-compatibility/2006" xmlns:p14="http://schemas.microsoft.com/office/powerpoint/2010/main">
    <mc:Choice Requires="p14">
      <p:transition p14:dur="10" advClick="0">
        <p:cut/>
      </p:transition>
    </mc:Choice>
    <mc:Fallback xmlns="">
      <p:transition advClick="0">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2">
            <a:extLst>
              <a:ext uri="{FF2B5EF4-FFF2-40B4-BE49-F238E27FC236}">
                <a16:creationId xmlns:a16="http://schemas.microsoft.com/office/drawing/2014/main" id="{83161C85-F347-46D5-B7F6-3D943F593A49}"/>
              </a:ext>
            </a:extLst>
          </p:cNvPr>
          <p:cNvSpPr>
            <a:spLocks noGrp="1"/>
          </p:cNvSpPr>
          <p:nvPr>
            <p:ph type="sldNum" sz="quarter" idx="4"/>
          </p:nvPr>
        </p:nvSpPr>
        <p:spPr>
          <a:xfrm>
            <a:off x="8431623" y="6262576"/>
            <a:ext cx="829340" cy="595423"/>
          </a:xfrm>
        </p:spPr>
        <p:txBody>
          <a:bodyPr/>
          <a:lstStyle/>
          <a:p>
            <a:pPr algn="ctr"/>
            <a:fld id="{70505820-7756-4358-8D3B-66222C0A916A}" type="slidenum">
              <a:rPr kumimoji="1" lang="ja-JP" altLang="en-US" smtClean="0"/>
              <a:pPr algn="ctr"/>
              <a:t>8</a:t>
            </a:fld>
            <a:endParaRPr kumimoji="1" lang="ja-JP" altLang="en-US" dirty="0"/>
          </a:p>
        </p:txBody>
      </p:sp>
      <p:sp>
        <p:nvSpPr>
          <p:cNvPr id="20" name="Google Shape;161;p16">
            <a:extLst>
              <a:ext uri="{FF2B5EF4-FFF2-40B4-BE49-F238E27FC236}">
                <a16:creationId xmlns:a16="http://schemas.microsoft.com/office/drawing/2014/main" id="{B263511C-49DE-440A-9915-5CE3EE5EB5F9}"/>
              </a:ext>
            </a:extLst>
          </p:cNvPr>
          <p:cNvSpPr txBox="1">
            <a:spLocks/>
          </p:cNvSpPr>
          <p:nvPr/>
        </p:nvSpPr>
        <p:spPr>
          <a:xfrm>
            <a:off x="1004126" y="25400"/>
            <a:ext cx="5612573"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臓器提供という選択肢</a:t>
            </a:r>
          </a:p>
        </p:txBody>
      </p:sp>
      <p:sp>
        <p:nvSpPr>
          <p:cNvPr id="21" name="スライド番号プレースホルダー 2">
            <a:extLst>
              <a:ext uri="{FF2B5EF4-FFF2-40B4-BE49-F238E27FC236}">
                <a16:creationId xmlns:a16="http://schemas.microsoft.com/office/drawing/2014/main" id="{28E4155F-3462-4267-82B2-A26FF38F8B94}"/>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8</a:t>
            </a:fld>
            <a:endParaRPr lang="ja-JP" altLang="en-US" dirty="0"/>
          </a:p>
        </p:txBody>
      </p:sp>
      <p:pic>
        <p:nvPicPr>
          <p:cNvPr id="4" name="図 3">
            <a:extLst>
              <a:ext uri="{FF2B5EF4-FFF2-40B4-BE49-F238E27FC236}">
                <a16:creationId xmlns:a16="http://schemas.microsoft.com/office/drawing/2014/main" id="{CED43F17-26E7-413A-89D1-5604FE773E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297295"/>
            <a:ext cx="8382000" cy="4733925"/>
          </a:xfrm>
          <a:prstGeom prst="rect">
            <a:avLst/>
          </a:prstGeom>
        </p:spPr>
      </p:pic>
    </p:spTree>
    <p:extLst>
      <p:ext uri="{BB962C8B-B14F-4D97-AF65-F5344CB8AC3E}">
        <p14:creationId xmlns:p14="http://schemas.microsoft.com/office/powerpoint/2010/main" val="3472683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9E28A2C-A486-43C4-A516-E489C36E22C6}"/>
              </a:ext>
            </a:extLst>
          </p:cNvPr>
          <p:cNvSpPr>
            <a:spLocks noGrp="1"/>
          </p:cNvSpPr>
          <p:nvPr>
            <p:ph type="sldNum" sz="quarter" idx="4"/>
          </p:nvPr>
        </p:nvSpPr>
        <p:spPr>
          <a:xfrm>
            <a:off x="8413750" y="6553831"/>
            <a:ext cx="730250" cy="274320"/>
          </a:xfrm>
        </p:spPr>
        <p:txBody>
          <a:bodyPr/>
          <a:lstStyle/>
          <a:p>
            <a:fld id="{70505820-7756-4358-8D3B-66222C0A916A}" type="slidenum">
              <a:rPr kumimoji="1" lang="ja-JP" altLang="en-US" smtClean="0"/>
              <a:t>9</a:t>
            </a:fld>
            <a:endParaRPr kumimoji="1" lang="ja-JP" altLang="en-US" dirty="0"/>
          </a:p>
        </p:txBody>
      </p:sp>
      <p:sp>
        <p:nvSpPr>
          <p:cNvPr id="18" name="Google Shape;161;p16">
            <a:extLst>
              <a:ext uri="{FF2B5EF4-FFF2-40B4-BE49-F238E27FC236}">
                <a16:creationId xmlns:a16="http://schemas.microsoft.com/office/drawing/2014/main" id="{A4E8C91C-CF97-470F-9D03-FAC145A395FF}"/>
              </a:ext>
            </a:extLst>
          </p:cNvPr>
          <p:cNvSpPr txBox="1">
            <a:spLocks/>
          </p:cNvSpPr>
          <p:nvPr/>
        </p:nvSpPr>
        <p:spPr>
          <a:xfrm>
            <a:off x="1004126" y="25400"/>
            <a:ext cx="5612573" cy="869850"/>
          </a:xfrm>
          <a:prstGeom prst="rect">
            <a:avLst/>
          </a:prstGeom>
          <a:noFill/>
          <a:ln>
            <a:noFill/>
          </a:ln>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1pPr>
            <a:lvl2pPr marR="0" lvl="1"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2pPr>
            <a:lvl3pPr marR="0" lvl="2"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3pPr>
            <a:lvl4pPr marR="0" lvl="3"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4pPr>
            <a:lvl5pPr marR="0" lvl="4"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5pPr>
            <a:lvl6pPr marR="0" lvl="5"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6pPr>
            <a:lvl7pPr marR="0" lvl="6"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7pPr>
            <a:lvl8pPr marR="0" lvl="7"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8pPr>
            <a:lvl9pPr marR="0" lvl="8" algn="l" rtl="0">
              <a:lnSpc>
                <a:spcPct val="90000"/>
              </a:lnSpc>
              <a:spcBef>
                <a:spcPts val="0"/>
              </a:spcBef>
              <a:spcAft>
                <a:spcPts val="0"/>
              </a:spcAft>
              <a:buClr>
                <a:srgbClr val="FFFFFF"/>
              </a:buClr>
              <a:buSzPts val="3200"/>
              <a:buFont typeface="Roboto Slab"/>
              <a:buNone/>
              <a:defRPr sz="3200" b="1" i="0" u="none" strike="noStrike" cap="none">
                <a:solidFill>
                  <a:srgbClr val="FFFFFF"/>
                </a:solidFill>
                <a:latin typeface="Roboto Slab"/>
                <a:ea typeface="Roboto Slab"/>
                <a:cs typeface="Roboto Slab"/>
                <a:sym typeface="Roboto Slab"/>
              </a:defRPr>
            </a:lvl9pPr>
          </a:lstStyle>
          <a:p>
            <a:r>
              <a:rPr lang="ja-JP" altLang="en-US" sz="3400" dirty="0">
                <a:solidFill>
                  <a:schemeClr val="tx1"/>
                </a:solidFill>
                <a:latin typeface="+mj-ea"/>
                <a:ea typeface="+mj-ea"/>
              </a:rPr>
              <a:t>臓器提供の種類</a:t>
            </a:r>
          </a:p>
        </p:txBody>
      </p:sp>
      <p:sp>
        <p:nvSpPr>
          <p:cNvPr id="19" name="スライド番号プレースホルダー 2">
            <a:extLst>
              <a:ext uri="{FF2B5EF4-FFF2-40B4-BE49-F238E27FC236}">
                <a16:creationId xmlns:a16="http://schemas.microsoft.com/office/drawing/2014/main" id="{58D841F0-F433-48AA-A9B1-1B81BECC282C}"/>
              </a:ext>
            </a:extLst>
          </p:cNvPr>
          <p:cNvSpPr txBox="1">
            <a:spLocks/>
          </p:cNvSpPr>
          <p:nvPr/>
        </p:nvSpPr>
        <p:spPr>
          <a:xfrm>
            <a:off x="8444323" y="129137"/>
            <a:ext cx="829340" cy="595423"/>
          </a:xfrm>
          <a:prstGeom prst="rect">
            <a:avLst/>
          </a:prstGeom>
        </p:spPr>
        <p:txBody>
          <a:bodyPr vert="horz" lIns="91440" tIns="45720" rIns="91440" bIns="45720" rtlCol="0" anchor="ctr"/>
          <a:lstStyle>
            <a:defPPr>
              <a:defRPr lang="ja-JP"/>
            </a:defPPr>
            <a:lvl1pPr marL="0" algn="r" defTabSz="914400" rtl="0" eaLnBrk="1" latinLnBrk="0" hangingPunct="1">
              <a:defRPr kumimoji="1" sz="2800" b="0" kern="1200">
                <a:solidFill>
                  <a:schemeClr val="bg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fld id="{70505820-7756-4358-8D3B-66222C0A916A}" type="slidenum">
              <a:rPr lang="ja-JP" altLang="en-US" smtClean="0"/>
              <a:pPr algn="ctr"/>
              <a:t>9</a:t>
            </a:fld>
            <a:endParaRPr lang="ja-JP" altLang="en-US" dirty="0"/>
          </a:p>
        </p:txBody>
      </p:sp>
      <p:pic>
        <p:nvPicPr>
          <p:cNvPr id="6" name="図 5">
            <a:extLst>
              <a:ext uri="{FF2B5EF4-FFF2-40B4-BE49-F238E27FC236}">
                <a16:creationId xmlns:a16="http://schemas.microsoft.com/office/drawing/2014/main" id="{F4F632E4-CC0E-4DFC-9C58-E2CD3D83505A}"/>
              </a:ext>
            </a:extLst>
          </p:cNvPr>
          <p:cNvPicPr>
            <a:picLocks noChangeAspect="1"/>
          </p:cNvPicPr>
          <p:nvPr/>
        </p:nvPicPr>
        <p:blipFill>
          <a:blip r:embed="rId3"/>
          <a:stretch>
            <a:fillRect/>
          </a:stretch>
        </p:blipFill>
        <p:spPr>
          <a:xfrm>
            <a:off x="195262" y="1823809"/>
            <a:ext cx="8753475" cy="3629025"/>
          </a:xfrm>
          <a:prstGeom prst="rect">
            <a:avLst/>
          </a:prstGeom>
        </p:spPr>
      </p:pic>
    </p:spTree>
    <p:extLst>
      <p:ext uri="{BB962C8B-B14F-4D97-AF65-F5344CB8AC3E}">
        <p14:creationId xmlns:p14="http://schemas.microsoft.com/office/powerpoint/2010/main" val="14715094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JOTNWスライドデザイン">
  <a:themeElements>
    <a:clrScheme name="JOTNW">
      <a:dk1>
        <a:srgbClr val="000000"/>
      </a:dk1>
      <a:lt1>
        <a:srgbClr val="FFFFFF"/>
      </a:lt1>
      <a:dk2>
        <a:srgbClr val="00823C"/>
      </a:dk2>
      <a:lt2>
        <a:srgbClr val="6EAA46"/>
      </a:lt2>
      <a:accent1>
        <a:srgbClr val="000082"/>
      </a:accent1>
      <a:accent2>
        <a:srgbClr val="3296B9"/>
      </a:accent2>
      <a:accent3>
        <a:srgbClr val="5A37AF"/>
      </a:accent3>
      <a:accent4>
        <a:srgbClr val="B40F64"/>
      </a:accent4>
      <a:accent5>
        <a:srgbClr val="F0A519"/>
      </a:accent5>
      <a:accent6>
        <a:srgbClr val="BE0000"/>
      </a:accent6>
      <a:hlink>
        <a:srgbClr val="0028F0"/>
      </a:hlink>
      <a:folHlink>
        <a:srgbClr val="0028F0"/>
      </a:folHlink>
    </a:clrScheme>
    <a:fontScheme name="JOTNW">
      <a:majorFont>
        <a:latin typeface="ＭＳ Ｐゴシック"/>
        <a:ea typeface="ＭＳ Ｐゴシック"/>
        <a:cs typeface=""/>
      </a:majorFont>
      <a:minorFont>
        <a:latin typeface="ＭＳ ゴシック"/>
        <a:ea typeface="ＭＳ ゴシック"/>
        <a:cs typeface=""/>
      </a:minorFont>
    </a:fontScheme>
    <a:fmtScheme name="インテグラル">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JOTNWスライドデザイン" id="{F72DEC69-A620-4FBC-9DA9-D4845987C4F7}" vid="{EF92BA4D-A589-44F7-A1C1-2919396B55D8}"/>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16119</TotalTime>
  <Words>6763</Words>
  <Application>Microsoft Office PowerPoint</Application>
  <PresentationFormat>画面に合わせる (4:3)</PresentationFormat>
  <Paragraphs>354</Paragraphs>
  <Slides>41</Slides>
  <Notes>41</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41</vt:i4>
      </vt:variant>
    </vt:vector>
  </HeadingPairs>
  <TitlesOfParts>
    <vt:vector size="53" baseType="lpstr">
      <vt:lpstr>BIZ UDゴシック</vt:lpstr>
      <vt:lpstr>ＭＳ Ｐゴシック</vt:lpstr>
      <vt:lpstr>ＭＳ Ｐ明朝</vt:lpstr>
      <vt:lpstr>ＭＳ ゴシック</vt:lpstr>
      <vt:lpstr>Noto Sans JP</vt:lpstr>
      <vt:lpstr>メイリオ</vt:lpstr>
      <vt:lpstr>游ゴシック</vt:lpstr>
      <vt:lpstr>Calibri</vt:lpstr>
      <vt:lpstr>Times New Roman</vt:lpstr>
      <vt:lpstr>Tw Cen MT</vt:lpstr>
      <vt:lpstr>Wingdings 3</vt:lpstr>
      <vt:lpstr>JOTNWスライドデザイン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 臓器提供について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 脳死について</vt:lpstr>
      <vt:lpstr>PowerPoint プレゼンテーション</vt:lpstr>
      <vt:lpstr>PowerPoint プレゼンテーション</vt:lpstr>
      <vt:lpstr>PowerPoint プレゼンテーション</vt:lpstr>
      <vt:lpstr>4. 臓器移植について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5. 移植医療を支えるしくみ</vt:lpstr>
      <vt:lpstr>PowerPoint プレゼンテーション</vt:lpstr>
      <vt:lpstr>PowerPoint プレゼンテーション</vt:lpstr>
      <vt:lpstr>PowerPoint プレゼンテーション</vt:lpstr>
      <vt:lpstr>6. 意思表示について</vt:lpstr>
      <vt:lpstr>PowerPoint プレゼンテーション</vt:lpstr>
      <vt:lpstr>PowerPoint プレゼンテーション</vt:lpstr>
      <vt:lpstr>7. データで見る 日本の現状</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松田　尚明</dc:creator>
  <cp:lastModifiedBy>yo-saito</cp:lastModifiedBy>
  <cp:revision>10</cp:revision>
  <cp:lastPrinted>2020-09-22T23:22:24Z</cp:lastPrinted>
  <dcterms:created xsi:type="dcterms:W3CDTF">2018-08-01T09:46:14Z</dcterms:created>
  <dcterms:modified xsi:type="dcterms:W3CDTF">2024-03-27T07:10:09Z</dcterms:modified>
</cp:coreProperties>
</file>