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レシピエント用" id="{C25EFDA1-A15A-480F-9139-698B4E20F262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77" userDrawn="1">
          <p15:clr>
            <a:srgbClr val="A4A3A4"/>
          </p15:clr>
        </p15:guide>
        <p15:guide id="3" pos="41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-inoue" initials="c" lastIdx="1" clrIdx="0">
    <p:extLst>
      <p:ext uri="{19B8F6BF-5375-455C-9EA6-DF929625EA0E}">
        <p15:presenceInfo xmlns:p15="http://schemas.microsoft.com/office/powerpoint/2012/main" userId="S-1-5-21-1368969934-369915849-1955974842-2630" providerId="AD"/>
      </p:ext>
    </p:extLst>
  </p:cmAuthor>
  <p:cmAuthor id="2" name="笹井　彩奈" initials="笹井　彩奈" lastIdx="1" clrIdx="1">
    <p:extLst>
      <p:ext uri="{19B8F6BF-5375-455C-9EA6-DF929625EA0E}">
        <p15:presenceInfo xmlns:p15="http://schemas.microsoft.com/office/powerpoint/2012/main" userId="S-1-5-21-1368969934-369915849-1955974842-2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CCFF"/>
    <a:srgbClr val="66FFFF"/>
    <a:srgbClr val="CBBBAC"/>
    <a:srgbClr val="093F97"/>
    <a:srgbClr val="100997"/>
    <a:srgbClr val="FB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5" autoAdjust="0"/>
    <p:restoredTop sz="96940" autoAdjust="0"/>
  </p:normalViewPr>
  <p:slideViewPr>
    <p:cSldViewPr showGuides="1">
      <p:cViewPr varScale="1">
        <p:scale>
          <a:sx n="86" d="100"/>
          <a:sy n="86" d="100"/>
        </p:scale>
        <p:origin x="498" y="96"/>
      </p:cViewPr>
      <p:guideLst>
        <p:guide orient="horz" pos="2160"/>
        <p:guide pos="2077"/>
        <p:guide pos="41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7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794" cy="494138"/>
          </a:xfrm>
          <a:prstGeom prst="rect">
            <a:avLst/>
          </a:prstGeom>
        </p:spPr>
        <p:txBody>
          <a:bodyPr vert="horz" lIns="62821" tIns="31409" rIns="62821" bIns="3140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885" y="0"/>
            <a:ext cx="2918794" cy="494138"/>
          </a:xfrm>
          <a:prstGeom prst="rect">
            <a:avLst/>
          </a:prstGeom>
        </p:spPr>
        <p:txBody>
          <a:bodyPr vert="horz" lIns="62821" tIns="31409" rIns="62821" bIns="31409" rtlCol="0"/>
          <a:lstStyle>
            <a:lvl1pPr algn="r">
              <a:defRPr sz="800"/>
            </a:lvl1pPr>
          </a:lstStyle>
          <a:p>
            <a:fld id="{4EF22F7B-814E-4650-815F-5280B2CE42EA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5075"/>
            <a:ext cx="4808537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1" tIns="31409" rIns="62821" bIns="314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903" y="4748543"/>
            <a:ext cx="5387960" cy="3884073"/>
          </a:xfrm>
          <a:prstGeom prst="rect">
            <a:avLst/>
          </a:prstGeom>
        </p:spPr>
        <p:txBody>
          <a:bodyPr vert="horz" lIns="62821" tIns="31409" rIns="62821" bIns="314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179"/>
            <a:ext cx="2918794" cy="494138"/>
          </a:xfrm>
          <a:prstGeom prst="rect">
            <a:avLst/>
          </a:prstGeom>
        </p:spPr>
        <p:txBody>
          <a:bodyPr vert="horz" lIns="62821" tIns="31409" rIns="62821" bIns="3140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885" y="9372179"/>
            <a:ext cx="2918794" cy="494138"/>
          </a:xfrm>
          <a:prstGeom prst="rect">
            <a:avLst/>
          </a:prstGeom>
        </p:spPr>
        <p:txBody>
          <a:bodyPr vert="horz" lIns="62821" tIns="31409" rIns="62821" bIns="31409" rtlCol="0" anchor="b"/>
          <a:lstStyle>
            <a:lvl1pPr algn="r">
              <a:defRPr sz="800"/>
            </a:lvl1pPr>
          </a:lstStyle>
          <a:p>
            <a:fld id="{747E9A86-A6DF-4D56-8BD8-53713063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6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5075"/>
            <a:ext cx="4808537" cy="33289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E9A86-A6DF-4D56-8BD8-537130632D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7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5075"/>
            <a:ext cx="4808537" cy="33289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E9A86-A6DF-4D56-8BD8-537130632D2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11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"/>
            <a:ext cx="9906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6114" y="4960137"/>
            <a:ext cx="2600325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34947" y="4960141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6" y="1085004"/>
            <a:ext cx="3752850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13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504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088984" y="762000"/>
            <a:ext cx="2135981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04864" y="762000"/>
            <a:ext cx="6160294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3170" y="6470704"/>
            <a:ext cx="1750241" cy="274320"/>
          </a:xfrm>
        </p:spPr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411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3860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10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082" y="66676"/>
            <a:ext cx="46778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4" y="6021388"/>
            <a:ext cx="1561571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01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4013322" y="5584703"/>
            <a:ext cx="1745131" cy="236529"/>
          </a:xfrm>
        </p:spPr>
        <p:txBody>
          <a:bodyPr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63688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marL="727377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marL="1091064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marL="1454752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○○○○株式会社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1" hasCustomPrompt="1"/>
          </p:nvPr>
        </p:nvSpPr>
        <p:spPr>
          <a:xfrm>
            <a:off x="3254923" y="5821232"/>
            <a:ext cx="3261927" cy="205537"/>
          </a:xfrm>
        </p:spPr>
        <p:txBody>
          <a:bodyPr>
            <a:normAutofit/>
          </a:bodyPr>
          <a:lstStyle>
            <a:lvl1pPr marL="0" indent="0" algn="ctr">
              <a:buNone/>
              <a:defRPr sz="726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63688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marL="727377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marL="1091064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marL="1454752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〒</a:t>
            </a:r>
            <a:r>
              <a:rPr kumimoji="1" lang="en-US" altLang="ja-JP" dirty="0"/>
              <a:t>000-0000</a:t>
            </a:r>
            <a:r>
              <a:rPr kumimoji="1" lang="ja-JP" altLang="en-US" dirty="0"/>
              <a:t>　東京都○○○○○○○○</a:t>
            </a:r>
          </a:p>
        </p:txBody>
      </p:sp>
      <p:sp>
        <p:nvSpPr>
          <p:cNvPr id="12" name="テキスト プレースホルダー 9"/>
          <p:cNvSpPr>
            <a:spLocks noGrp="1"/>
          </p:cNvSpPr>
          <p:nvPr>
            <p:ph type="body" sz="quarter" idx="12" hasCustomPrompt="1"/>
          </p:nvPr>
        </p:nvSpPr>
        <p:spPr>
          <a:xfrm>
            <a:off x="3254923" y="6011236"/>
            <a:ext cx="3261927" cy="205537"/>
          </a:xfrm>
        </p:spPr>
        <p:txBody>
          <a:bodyPr>
            <a:normAutofit/>
          </a:bodyPr>
          <a:lstStyle>
            <a:lvl1pPr marL="0" indent="0" algn="ctr">
              <a:buNone/>
              <a:defRPr sz="726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63688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marL="727377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marL="1091064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marL="1454752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kumimoji="1" lang="en-US" altLang="ja-JP" dirty="0"/>
              <a:t>TEL:00-0000-0000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FAX:00-0000-0000</a:t>
            </a:r>
            <a:endParaRPr kumimoji="1" lang="ja-JP" altLang="en-US" dirty="0"/>
          </a:p>
        </p:txBody>
      </p:sp>
      <p:sp>
        <p:nvSpPr>
          <p:cNvPr id="13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254923" y="6209303"/>
            <a:ext cx="3261927" cy="205537"/>
          </a:xfrm>
        </p:spPr>
        <p:txBody>
          <a:bodyPr>
            <a:noAutofit/>
          </a:bodyPr>
          <a:lstStyle>
            <a:lvl1pPr marL="0" indent="0" algn="ctr">
              <a:buNone/>
              <a:defRPr sz="726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63688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marL="727377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marL="1091064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marL="1454752" indent="0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kumimoji="1" lang="en-US" altLang="ja-JP" dirty="0"/>
              <a:t>http://www.xxxxxxxxxxxx</a:t>
            </a:r>
            <a:endParaRPr kumimoji="1" lang="ja-JP" altLang="en-US" dirty="0"/>
          </a:p>
        </p:txBody>
      </p:sp>
      <p:sp>
        <p:nvSpPr>
          <p:cNvPr id="21" name="図プレースホルダー 21"/>
          <p:cNvSpPr>
            <a:spLocks noGrp="1"/>
          </p:cNvSpPr>
          <p:nvPr>
            <p:ph type="pic" sz="quarter" idx="14" hasCustomPrompt="1"/>
          </p:nvPr>
        </p:nvSpPr>
        <p:spPr>
          <a:xfrm>
            <a:off x="292446" y="427241"/>
            <a:ext cx="2726411" cy="1801055"/>
          </a:xfrm>
          <a:custGeom>
            <a:avLst/>
            <a:gdLst>
              <a:gd name="connsiteX0" fmla="*/ 0 w 1472411"/>
              <a:gd name="connsiteY0" fmla="*/ 0 h 1689284"/>
              <a:gd name="connsiteX1" fmla="*/ 1472411 w 1472411"/>
              <a:gd name="connsiteY1" fmla="*/ 0 h 1689284"/>
              <a:gd name="connsiteX2" fmla="*/ 1472411 w 1472411"/>
              <a:gd name="connsiteY2" fmla="*/ 1689284 h 1689284"/>
              <a:gd name="connsiteX3" fmla="*/ 0 w 1472411"/>
              <a:gd name="connsiteY3" fmla="*/ 1689284 h 168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11" h="1689284">
                <a:moveTo>
                  <a:pt x="0" y="0"/>
                </a:moveTo>
                <a:lnTo>
                  <a:pt x="1472411" y="0"/>
                </a:lnTo>
                <a:lnTo>
                  <a:pt x="1472411" y="1689284"/>
                </a:lnTo>
                <a:lnTo>
                  <a:pt x="0" y="1689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936000" anchor="ctr" anchorCtr="1">
            <a:noAutofit/>
          </a:bodyPr>
          <a:lstStyle>
            <a:lvl1pPr marL="0" indent="0" algn="ctr">
              <a:buNone/>
              <a:defRPr sz="64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750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図プレースホルダー 26"/>
          <p:cNvSpPr>
            <a:spLocks noGrp="1"/>
          </p:cNvSpPr>
          <p:nvPr>
            <p:ph type="pic" sz="quarter" idx="23" hasCustomPrompt="1"/>
          </p:nvPr>
        </p:nvSpPr>
        <p:spPr>
          <a:xfrm>
            <a:off x="3646331" y="4537343"/>
            <a:ext cx="1407442" cy="1166711"/>
          </a:xfrm>
          <a:custGeom>
            <a:avLst/>
            <a:gdLst>
              <a:gd name="connsiteX0" fmla="*/ 0 w 1472411"/>
              <a:gd name="connsiteY0" fmla="*/ 0 h 1689284"/>
              <a:gd name="connsiteX1" fmla="*/ 1472411 w 1472411"/>
              <a:gd name="connsiteY1" fmla="*/ 0 h 1689284"/>
              <a:gd name="connsiteX2" fmla="*/ 1472411 w 1472411"/>
              <a:gd name="connsiteY2" fmla="*/ 1689284 h 1689284"/>
              <a:gd name="connsiteX3" fmla="*/ 0 w 1472411"/>
              <a:gd name="connsiteY3" fmla="*/ 1689284 h 168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11" h="1689284">
                <a:moveTo>
                  <a:pt x="0" y="0"/>
                </a:moveTo>
                <a:lnTo>
                  <a:pt x="1472411" y="0"/>
                </a:lnTo>
                <a:lnTo>
                  <a:pt x="1472411" y="1689284"/>
                </a:lnTo>
                <a:lnTo>
                  <a:pt x="0" y="1689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936000" anchor="ctr" anchorCtr="1">
            <a:noAutofit/>
          </a:bodyPr>
          <a:lstStyle>
            <a:lvl1pPr marL="0" indent="0" algn="ctr">
              <a:buNone/>
              <a:defRPr sz="64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  <a:endParaRPr kumimoji="1" lang="en-US" altLang="ja-JP" dirty="0"/>
          </a:p>
        </p:txBody>
      </p:sp>
      <p:sp>
        <p:nvSpPr>
          <p:cNvPr id="78" name="図プレースホルダー 27"/>
          <p:cNvSpPr>
            <a:spLocks noGrp="1"/>
          </p:cNvSpPr>
          <p:nvPr>
            <p:ph type="pic" sz="quarter" idx="24" hasCustomPrompt="1"/>
          </p:nvPr>
        </p:nvSpPr>
        <p:spPr>
          <a:xfrm>
            <a:off x="5190872" y="4537343"/>
            <a:ext cx="1407442" cy="1166711"/>
          </a:xfrm>
          <a:custGeom>
            <a:avLst/>
            <a:gdLst>
              <a:gd name="connsiteX0" fmla="*/ 0 w 1472411"/>
              <a:gd name="connsiteY0" fmla="*/ 0 h 1689284"/>
              <a:gd name="connsiteX1" fmla="*/ 1472411 w 1472411"/>
              <a:gd name="connsiteY1" fmla="*/ 0 h 1689284"/>
              <a:gd name="connsiteX2" fmla="*/ 1472411 w 1472411"/>
              <a:gd name="connsiteY2" fmla="*/ 1689284 h 1689284"/>
              <a:gd name="connsiteX3" fmla="*/ 0 w 1472411"/>
              <a:gd name="connsiteY3" fmla="*/ 1689284 h 168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11" h="1689284">
                <a:moveTo>
                  <a:pt x="0" y="0"/>
                </a:moveTo>
                <a:lnTo>
                  <a:pt x="1472411" y="0"/>
                </a:lnTo>
                <a:lnTo>
                  <a:pt x="1472411" y="1689284"/>
                </a:lnTo>
                <a:lnTo>
                  <a:pt x="0" y="1689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936000" anchor="ctr" anchorCtr="1">
            <a:noAutofit/>
          </a:bodyPr>
          <a:lstStyle>
            <a:lvl1pPr marL="0" indent="0" algn="ctr">
              <a:buNone/>
              <a:defRPr sz="64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  <a:endParaRPr kumimoji="1" lang="en-US" altLang="ja-JP" dirty="0"/>
          </a:p>
        </p:txBody>
      </p:sp>
      <p:sp>
        <p:nvSpPr>
          <p:cNvPr id="91" name="テキスト プレースホルダー 2"/>
          <p:cNvSpPr>
            <a:spLocks noGrp="1"/>
          </p:cNvSpPr>
          <p:nvPr>
            <p:ph type="body" sz="quarter" idx="26" hasCustomPrompt="1"/>
          </p:nvPr>
        </p:nvSpPr>
        <p:spPr>
          <a:xfrm>
            <a:off x="3646333" y="5838541"/>
            <a:ext cx="1407441" cy="592217"/>
          </a:xfrm>
        </p:spPr>
        <p:txBody>
          <a:bodyPr>
            <a:noAutofit/>
          </a:bodyPr>
          <a:lstStyle>
            <a:lvl1pPr marL="0" indent="0" algn="l">
              <a:buNone/>
              <a:defRPr sz="68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文字を入れましょう。</a:t>
            </a:r>
            <a:endParaRPr kumimoji="1" lang="en-US" altLang="ja-JP" dirty="0"/>
          </a:p>
        </p:txBody>
      </p:sp>
      <p:sp>
        <p:nvSpPr>
          <p:cNvPr id="15" name="図プレースホルダー 21"/>
          <p:cNvSpPr>
            <a:spLocks noGrp="1"/>
          </p:cNvSpPr>
          <p:nvPr>
            <p:ph type="pic" sz="quarter" idx="14" hasCustomPrompt="1"/>
          </p:nvPr>
        </p:nvSpPr>
        <p:spPr>
          <a:xfrm>
            <a:off x="881038" y="435520"/>
            <a:ext cx="1578010" cy="1699457"/>
          </a:xfrm>
          <a:custGeom>
            <a:avLst/>
            <a:gdLst>
              <a:gd name="connsiteX0" fmla="*/ 0 w 1472411"/>
              <a:gd name="connsiteY0" fmla="*/ 0 h 1689284"/>
              <a:gd name="connsiteX1" fmla="*/ 1472411 w 1472411"/>
              <a:gd name="connsiteY1" fmla="*/ 0 h 1689284"/>
              <a:gd name="connsiteX2" fmla="*/ 1472411 w 1472411"/>
              <a:gd name="connsiteY2" fmla="*/ 1689284 h 1689284"/>
              <a:gd name="connsiteX3" fmla="*/ 0 w 1472411"/>
              <a:gd name="connsiteY3" fmla="*/ 1689284 h 168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11" h="1689284">
                <a:moveTo>
                  <a:pt x="0" y="0"/>
                </a:moveTo>
                <a:lnTo>
                  <a:pt x="1472411" y="0"/>
                </a:lnTo>
                <a:lnTo>
                  <a:pt x="1472411" y="1689284"/>
                </a:lnTo>
                <a:lnTo>
                  <a:pt x="0" y="1689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936000" anchor="ctr" anchorCtr="1">
            <a:noAutofit/>
          </a:bodyPr>
          <a:lstStyle>
            <a:lvl1pPr marL="0" indent="0" algn="ctr">
              <a:buNone/>
              <a:defRPr sz="64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  <a:endParaRPr kumimoji="1" lang="en-US" altLang="ja-JP" dirty="0"/>
          </a:p>
        </p:txBody>
      </p:sp>
      <p:sp>
        <p:nvSpPr>
          <p:cNvPr id="16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1802533" y="3890810"/>
            <a:ext cx="1165191" cy="147494"/>
          </a:xfrm>
        </p:spPr>
        <p:txBody>
          <a:bodyPr>
            <a:noAutofit/>
          </a:bodyPr>
          <a:lstStyle>
            <a:lvl1pPr marL="0" indent="0" algn="r">
              <a:buNone/>
              <a:defRPr sz="726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代表取締役氏名</a:t>
            </a:r>
          </a:p>
        </p:txBody>
      </p:sp>
      <p:sp>
        <p:nvSpPr>
          <p:cNvPr id="17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372360" y="2824056"/>
            <a:ext cx="2595365" cy="1002185"/>
          </a:xfrm>
        </p:spPr>
        <p:txBody>
          <a:bodyPr>
            <a:noAutofit/>
          </a:bodyPr>
          <a:lstStyle>
            <a:lvl1pPr marL="0" indent="0" algn="l">
              <a:buNone/>
              <a:defRPr sz="635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ごあいさつ、メッセージを入れましょう。ごあいさつ、メッセージを入れましょう。ごあいさつ、メッセージを入れましょう。ごあいさつ、メッセージを入れましょう。ごあいさつ、メッセージを入れましょう。ごあいさつ、メッセージを入れましょう。ごあいさつ、メッセージを入れましょう。ごあいさつメッセージを入れましょう。ごあいさつ、メッセージを入れましょう。ごあいさつ、メッセージを入れましょう。</a:t>
            </a:r>
            <a:endParaRPr kumimoji="1" lang="en-US" altLang="ja-JP" dirty="0"/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quarter" idx="27" hasCustomPrompt="1"/>
          </p:nvPr>
        </p:nvSpPr>
        <p:spPr>
          <a:xfrm>
            <a:off x="5175842" y="5838541"/>
            <a:ext cx="1407441" cy="592217"/>
          </a:xfrm>
        </p:spPr>
        <p:txBody>
          <a:bodyPr>
            <a:noAutofit/>
          </a:bodyPr>
          <a:lstStyle>
            <a:lvl1pPr marL="0" indent="0" algn="l">
              <a:buNone/>
              <a:defRPr sz="68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文字を入れましょう。</a:t>
            </a:r>
            <a:endParaRPr kumimoji="1" lang="en-US" altLang="ja-JP" dirty="0"/>
          </a:p>
        </p:txBody>
      </p:sp>
      <p:sp>
        <p:nvSpPr>
          <p:cNvPr id="31" name="図プレースホルダー 26"/>
          <p:cNvSpPr>
            <a:spLocks noGrp="1"/>
          </p:cNvSpPr>
          <p:nvPr>
            <p:ph type="pic" sz="quarter" idx="28" hasCustomPrompt="1"/>
          </p:nvPr>
        </p:nvSpPr>
        <p:spPr>
          <a:xfrm>
            <a:off x="6812234" y="4537343"/>
            <a:ext cx="1407442" cy="1166711"/>
          </a:xfrm>
          <a:custGeom>
            <a:avLst/>
            <a:gdLst>
              <a:gd name="connsiteX0" fmla="*/ 0 w 1472411"/>
              <a:gd name="connsiteY0" fmla="*/ 0 h 1689284"/>
              <a:gd name="connsiteX1" fmla="*/ 1472411 w 1472411"/>
              <a:gd name="connsiteY1" fmla="*/ 0 h 1689284"/>
              <a:gd name="connsiteX2" fmla="*/ 1472411 w 1472411"/>
              <a:gd name="connsiteY2" fmla="*/ 1689284 h 1689284"/>
              <a:gd name="connsiteX3" fmla="*/ 0 w 1472411"/>
              <a:gd name="connsiteY3" fmla="*/ 1689284 h 168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11" h="1689284">
                <a:moveTo>
                  <a:pt x="0" y="0"/>
                </a:moveTo>
                <a:lnTo>
                  <a:pt x="1472411" y="0"/>
                </a:lnTo>
                <a:lnTo>
                  <a:pt x="1472411" y="1689284"/>
                </a:lnTo>
                <a:lnTo>
                  <a:pt x="0" y="1689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936000" anchor="ctr" anchorCtr="1">
            <a:noAutofit/>
          </a:bodyPr>
          <a:lstStyle>
            <a:lvl1pPr marL="0" indent="0" algn="ctr">
              <a:buNone/>
              <a:defRPr sz="64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  <a:endParaRPr kumimoji="1" lang="en-US" altLang="ja-JP" dirty="0"/>
          </a:p>
        </p:txBody>
      </p:sp>
      <p:sp>
        <p:nvSpPr>
          <p:cNvPr id="32" name="図プレースホルダー 27"/>
          <p:cNvSpPr>
            <a:spLocks noGrp="1"/>
          </p:cNvSpPr>
          <p:nvPr>
            <p:ph type="pic" sz="quarter" idx="29" hasCustomPrompt="1"/>
          </p:nvPr>
        </p:nvSpPr>
        <p:spPr>
          <a:xfrm>
            <a:off x="8356774" y="4537343"/>
            <a:ext cx="1407442" cy="1166711"/>
          </a:xfrm>
          <a:custGeom>
            <a:avLst/>
            <a:gdLst>
              <a:gd name="connsiteX0" fmla="*/ 0 w 1472411"/>
              <a:gd name="connsiteY0" fmla="*/ 0 h 1689284"/>
              <a:gd name="connsiteX1" fmla="*/ 1472411 w 1472411"/>
              <a:gd name="connsiteY1" fmla="*/ 0 h 1689284"/>
              <a:gd name="connsiteX2" fmla="*/ 1472411 w 1472411"/>
              <a:gd name="connsiteY2" fmla="*/ 1689284 h 1689284"/>
              <a:gd name="connsiteX3" fmla="*/ 0 w 1472411"/>
              <a:gd name="connsiteY3" fmla="*/ 1689284 h 168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11" h="1689284">
                <a:moveTo>
                  <a:pt x="0" y="0"/>
                </a:moveTo>
                <a:lnTo>
                  <a:pt x="1472411" y="0"/>
                </a:lnTo>
                <a:lnTo>
                  <a:pt x="1472411" y="1689284"/>
                </a:lnTo>
                <a:lnTo>
                  <a:pt x="0" y="1689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936000" anchor="ctr" anchorCtr="1">
            <a:noAutofit/>
          </a:bodyPr>
          <a:lstStyle>
            <a:lvl1pPr marL="0" indent="0" algn="ctr">
              <a:buNone/>
              <a:defRPr sz="64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  <a:endParaRPr kumimoji="1" lang="en-US" altLang="ja-JP" dirty="0"/>
          </a:p>
        </p:txBody>
      </p:sp>
      <p:sp>
        <p:nvSpPr>
          <p:cNvPr id="33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6812236" y="5838541"/>
            <a:ext cx="1407441" cy="592217"/>
          </a:xfrm>
        </p:spPr>
        <p:txBody>
          <a:bodyPr>
            <a:noAutofit/>
          </a:bodyPr>
          <a:lstStyle>
            <a:lvl1pPr marL="0" indent="0" algn="l">
              <a:buNone/>
              <a:defRPr sz="68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文字を入れましょう。</a:t>
            </a:r>
            <a:endParaRPr kumimoji="1" lang="en-US" altLang="ja-JP" dirty="0"/>
          </a:p>
        </p:txBody>
      </p:sp>
      <p:sp>
        <p:nvSpPr>
          <p:cNvPr id="34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8341745" y="5838541"/>
            <a:ext cx="1407441" cy="592217"/>
          </a:xfrm>
        </p:spPr>
        <p:txBody>
          <a:bodyPr>
            <a:noAutofit/>
          </a:bodyPr>
          <a:lstStyle>
            <a:lvl1pPr marL="0" indent="0" algn="l">
              <a:buNone/>
              <a:defRPr sz="68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文字を入れましょう。</a:t>
            </a:r>
            <a:endParaRPr kumimoji="1" lang="en-US" altLang="ja-JP" dirty="0"/>
          </a:p>
        </p:txBody>
      </p:sp>
      <p:sp>
        <p:nvSpPr>
          <p:cNvPr id="35" name="テキスト プレースホルダー 2"/>
          <p:cNvSpPr>
            <a:spLocks noGrp="1"/>
          </p:cNvSpPr>
          <p:nvPr>
            <p:ph type="body" sz="quarter" idx="32" hasCustomPrompt="1"/>
          </p:nvPr>
        </p:nvSpPr>
        <p:spPr>
          <a:xfrm>
            <a:off x="3646332" y="427242"/>
            <a:ext cx="6102853" cy="369447"/>
          </a:xfrm>
        </p:spPr>
        <p:txBody>
          <a:bodyPr>
            <a:noAutofit/>
          </a:bodyPr>
          <a:lstStyle>
            <a:lvl1pPr marL="0" indent="0" algn="l">
              <a:buNone/>
              <a:defRPr sz="2309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239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484780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72717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969561" indent="0" algn="ctr">
              <a:buNone/>
              <a:defRPr sz="769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文字を入れましょう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9961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9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96114" y="4960137"/>
            <a:ext cx="2600325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Rectangle 8"/>
          <p:cNvSpPr/>
          <p:nvPr/>
        </p:nvSpPr>
        <p:spPr>
          <a:xfrm>
            <a:off x="0" y="3"/>
            <a:ext cx="9906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/>
        </p:nvCxnSpPr>
        <p:spPr>
          <a:xfrm flipV="1">
            <a:off x="6834947" y="4960141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13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2105" y="0"/>
            <a:ext cx="7897559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2104" y="1799999"/>
            <a:ext cx="386334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6323" y="1799999"/>
            <a:ext cx="386334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90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832105" y="0"/>
            <a:ext cx="7897559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2104" y="1800000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2104" y="2700000"/>
            <a:ext cx="386334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66323" y="1800000"/>
            <a:ext cx="386334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66323" y="2700000"/>
            <a:ext cx="386334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194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896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6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3" y="212726"/>
            <a:ext cx="467783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205" y="6021388"/>
            <a:ext cx="1561571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14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32104" y="0"/>
            <a:ext cx="356616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43437" y="822960"/>
            <a:ext cx="4613720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2104" y="1843314"/>
            <a:ext cx="356616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51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4960138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90352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96114" y="4960138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7"/>
          <p:cNvCxnSpPr/>
          <p:nvPr/>
        </p:nvCxnSpPr>
        <p:spPr>
          <a:xfrm flipV="1">
            <a:off x="6834947" y="4960141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14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2105" y="0"/>
            <a:ext cx="7897559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1695692"/>
            <a:ext cx="7897560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2107" y="6470704"/>
            <a:ext cx="175024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9C7CDC-5E7D-477E-A64A-5BA1AE91D32A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99822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71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9AC9CB-47E6-460C-AC22-80252AFCCA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3" y="195981"/>
            <a:ext cx="738330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205" y="6021388"/>
            <a:ext cx="1561571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73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2B8C638-76F1-4A92-8848-DB64CB9A2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53"/>
            <a:ext cx="9906000" cy="6829694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0DAF9FD-0132-4103-AB21-DC748C35D5A5}"/>
              </a:ext>
            </a:extLst>
          </p:cNvPr>
          <p:cNvSpPr/>
          <p:nvPr/>
        </p:nvSpPr>
        <p:spPr>
          <a:xfrm>
            <a:off x="3404998" y="4473112"/>
            <a:ext cx="3117699" cy="1331702"/>
          </a:xfrm>
          <a:prstGeom prst="roundRect">
            <a:avLst>
              <a:gd name="adj" fmla="val 104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95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移植施設名</a:t>
            </a:r>
            <a:endParaRPr lang="en-US" altLang="ja-JP" sz="95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5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5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53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5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担当者</a:t>
            </a:r>
          </a:p>
        </p:txBody>
      </p:sp>
    </p:spTree>
    <p:extLst>
      <p:ext uri="{BB962C8B-B14F-4D97-AF65-F5344CB8AC3E}">
        <p14:creationId xmlns:p14="http://schemas.microsoft.com/office/powerpoint/2010/main" val="23496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EFDCBB48-BD09-468C-8480-B600F16BF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" y="0"/>
            <a:ext cx="9835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85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T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" id="{3F04C999-AD0B-433D-9D3F-C1FC40D4CE64}" vid="{E2EEFF8F-85DD-4678-912B-319AC525556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JOT</Template>
  <TotalTime>3440</TotalTime>
  <Words>5</Words>
  <PresentationFormat>A4 210 x 297 mm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ＭＳ Ｐゴシック</vt:lpstr>
      <vt:lpstr>ＭＳ ゴシック</vt:lpstr>
      <vt:lpstr>メイリオ</vt:lpstr>
      <vt:lpstr>游ゴシック</vt:lpstr>
      <vt:lpstr>Tw Cen MT</vt:lpstr>
      <vt:lpstr>Wingdings 3</vt:lpstr>
      <vt:lpstr>JOT</vt:lpstr>
      <vt:lpstr>PowerPoint プレゼンテーション</vt:lpstr>
      <vt:lpstr>PowerPoint プレゼンテーション</vt:lpstr>
    </vt:vector>
  </TitlesOfParts>
  <Company>公益社団法人日本臓器移植ネットワーク;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サンクスレター～あなたが気持ちを伝えたいと思ったときに～</dc:title>
  <dc:subject>サンクスレターについて</dc:subject>
  <cp:keywords>サンクスレター</cp:keywords>
  <cp:lastPrinted>2021-03-22T08:53:04Z</cp:lastPrinted>
  <dcterms:created xsi:type="dcterms:W3CDTF">2020-05-15T07:24:52Z</dcterms:created>
  <dcterms:modified xsi:type="dcterms:W3CDTF">2021-03-29T09:30:14Z</dcterms:modified>
</cp:coreProperties>
</file>