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84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94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32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9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5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2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3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80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3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8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93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352B-BF30-458D-BDAB-70376D993904}" type="datetimeFigureOut">
              <a:rPr kumimoji="1" lang="ja-JP" altLang="en-US" smtClean="0"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2AB7-0E48-4AB9-A90A-FFE24B3F9B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2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0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9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0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8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6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9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8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09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74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ka-fujishiro</dc:creator>
  <cp:lastModifiedBy>ka-fujishiro</cp:lastModifiedBy>
  <cp:revision>1</cp:revision>
  <dcterms:created xsi:type="dcterms:W3CDTF">2014-07-23T01:44:39Z</dcterms:created>
  <dcterms:modified xsi:type="dcterms:W3CDTF">2014-07-23T01:44:49Z</dcterms:modified>
</cp:coreProperties>
</file>